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4D"/>
    <a:srgbClr val="2F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ECB0F8-DC27-4806-B3F8-64337362572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624736" cy="302433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25000"/>
                  </a:schemeClr>
                </a:solidFill>
                <a:latin typeface="Segoe Print" pitchFamily="2" charset="0"/>
              </a:rPr>
              <a:t>Путешествие в прошлое пылесоса</a:t>
            </a:r>
            <a:endParaRPr lang="ru-RU" sz="4800" dirty="0">
              <a:solidFill>
                <a:schemeClr val="accent1">
                  <a:lumMod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МБ ДОУ детский сад № 26 п. Венцы</a:t>
            </a:r>
            <a:endParaRPr lang="ru-RU" dirty="0">
              <a:solidFill>
                <a:srgbClr val="1F4A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стари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2259"/>
            <a:ext cx="4608512" cy="643348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848872" cy="1296144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</a:t>
            </a:r>
            <a:r>
              <a:rPr lang="ru-RU" sz="3200" dirty="0" err="1" smtClean="0">
                <a:solidFill>
                  <a:srgbClr val="2F6E73"/>
                </a:solidFill>
                <a:latin typeface="Segoe Print" pitchFamily="2" charset="0"/>
              </a:rPr>
              <a:t>Электролюкс</a:t>
            </a:r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» с вентилятором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42" name="Picture 2" descr="C:\Users\HP\Downloads\Первый электролю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964920" cy="504056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260648"/>
            <a:ext cx="7272808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«Сименс»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1266" name="Picture 2" descr="C:\Users\HP\Downloads\Первый пылесос Симе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196184" cy="5472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188640"/>
            <a:ext cx="7560840" cy="1008112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Современный 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2290" name="Picture 2" descr="C:\Users\HP\Downloads\Простой совреме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83857" cy="51838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31640" y="188640"/>
            <a:ext cx="6768752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Робот-пылесос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HP\Downloads\робот-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04456" cy="4176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C:\Users\HP\Downloads\робот пылесос2.jpg"/>
          <p:cNvPicPr>
            <a:picLocks noChangeAspect="1" noChangeArrowheads="1"/>
          </p:cNvPicPr>
          <p:nvPr/>
        </p:nvPicPr>
        <p:blipFill>
          <a:blip r:embed="rId4" cstate="print"/>
          <a:srcRect l="11265" t="7018" r="13097" b="15789"/>
          <a:stretch>
            <a:fillRect/>
          </a:stretch>
        </p:blipFill>
        <p:spPr bwMode="auto">
          <a:xfrm>
            <a:off x="5076056" y="2060848"/>
            <a:ext cx="3384376" cy="31683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Наши работы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6" name="Picture 2" descr="G:\2014-05-27 Математика\Математика 021.JPG"/>
          <p:cNvPicPr>
            <a:picLocks noChangeAspect="1" noChangeArrowheads="1"/>
          </p:cNvPicPr>
          <p:nvPr/>
        </p:nvPicPr>
        <p:blipFill>
          <a:blip r:embed="rId2" cstate="print"/>
          <a:srcRect l="1963" r="2751"/>
          <a:stretch>
            <a:fillRect/>
          </a:stretch>
        </p:blipFill>
        <p:spPr bwMode="auto">
          <a:xfrm>
            <a:off x="1043608" y="1052736"/>
            <a:ext cx="6932245" cy="54563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06084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Спасибо за</a:t>
            </a:r>
          </a:p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внимание!</a:t>
            </a:r>
            <a:endParaRPr lang="ru-RU" sz="60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332656"/>
            <a:ext cx="5256584" cy="100811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Веник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HP\Downloads\ве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80765"/>
            <a:ext cx="6984775" cy="5072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260648"/>
            <a:ext cx="568863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Выбивалка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HP\Downloads\Выбивалка.jpg"/>
          <p:cNvPicPr>
            <a:picLocks noChangeAspect="1" noChangeArrowheads="1"/>
          </p:cNvPicPr>
          <p:nvPr/>
        </p:nvPicPr>
        <p:blipFill>
          <a:blip r:embed="rId3" cstate="print"/>
          <a:srcRect l="3238" r="2868"/>
          <a:stretch>
            <a:fillRect/>
          </a:stretch>
        </p:blipFill>
        <p:spPr bwMode="auto">
          <a:xfrm>
            <a:off x="1475656" y="1484784"/>
            <a:ext cx="6264696" cy="502075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щётка с руч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41610"/>
            <a:ext cx="6192688" cy="50117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188640"/>
            <a:ext cx="712879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Щётка с ручкой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188640"/>
            <a:ext cx="792088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Механический пылесос Даниэля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Хесса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(1860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HP\Downloads\пылесос Хес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336704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260648"/>
            <a:ext cx="756084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 Ива Мак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Гаффи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с вентилятором (1869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HP\Downloads\пылесос Гафф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06579"/>
            <a:ext cx="4608512" cy="50907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704856" cy="122413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Пылесос </a:t>
            </a:r>
            <a:r>
              <a:rPr lang="ru-RU" sz="2800" dirty="0" err="1" smtClean="0">
                <a:solidFill>
                  <a:srgbClr val="2F6E73"/>
                </a:solidFill>
                <a:latin typeface="Segoe Print" pitchFamily="2" charset="0"/>
              </a:rPr>
              <a:t>Сесила</a:t>
            </a:r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 Бута с бензиновым мотором «Фырчащий Билли»</a:t>
            </a:r>
            <a:endParaRPr lang="ru-RU" sz="28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HP\Downloads\Фырчащий Бил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832648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реклама фырчащего бил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0760" cy="4896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88640"/>
            <a:ext cx="7344816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Реклама «Фырчащего Билли»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260648"/>
            <a:ext cx="7776864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Пылесосы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Хувера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8194" name="Picture 2" descr="C:\Users\HP\Downloads\Пылесос Ху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624735" cy="496855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87</TotalTime>
  <Words>74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Windows User</cp:lastModifiedBy>
  <cp:revision>14</cp:revision>
  <dcterms:created xsi:type="dcterms:W3CDTF">2014-03-27T16:00:24Z</dcterms:created>
  <dcterms:modified xsi:type="dcterms:W3CDTF">2016-04-06T16:50:01Z</dcterms:modified>
</cp:coreProperties>
</file>