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6CFBB6-F202-471C-B90D-EAF27F59D8DA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D62376C-2967-4CE3-9B66-E4927E491C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4" y="-360576"/>
            <a:ext cx="9360024" cy="7218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i="1" dirty="0" smtClean="0">
                <a:solidFill>
                  <a:schemeClr val="tx2"/>
                </a:solidFill>
              </a:rPr>
              <a:t>Наш детский сад </a:t>
            </a:r>
            <a:r>
              <a:rPr lang="ru-RU" sz="7200" i="1" dirty="0" err="1" smtClean="0">
                <a:solidFill>
                  <a:schemeClr val="tx2"/>
                </a:solidFill>
              </a:rPr>
              <a:t>пос.Венцы</a:t>
            </a:r>
            <a:r>
              <a:rPr lang="ru-RU" sz="7200" i="1" dirty="0" smtClean="0">
                <a:solidFill>
                  <a:schemeClr val="tx2"/>
                </a:solidFill>
              </a:rPr>
              <a:t> приветствует вас</a:t>
            </a:r>
            <a:endParaRPr lang="ru-RU" sz="72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48910"/>
            <a:ext cx="7488832" cy="360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78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«Кубанские традиции и обряды»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72754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67871"/>
            <a:ext cx="4032447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Обрядовые календарные праздники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Праздники</a:t>
            </a:r>
            <a:r>
              <a:rPr lang="ru-RU" dirty="0" smtClean="0">
                <a:solidFill>
                  <a:schemeClr val="tx1"/>
                </a:solidFill>
              </a:rPr>
              <a:t> Троица, Масленица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7012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744416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Так жили наши предки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0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44824"/>
            <a:ext cx="3888434" cy="3168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Интерес к прошлому своего народа, история предметов, окружающие нас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2484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2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88840"/>
            <a:ext cx="4248471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Богатство кубанского народа-это пословицы и поговорки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8884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Любимые игры, песни, частушки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60848"/>
            <a:ext cx="3960439" cy="43924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4644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7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88840"/>
            <a:ext cx="3960439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Основные задачи: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-повысить интерес детей к истории своего народа;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-развивать представление об истории развития края;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-обогатить знания об образе жизни на Кубани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1044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44824"/>
            <a:ext cx="3384376" cy="23762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Ты Кубань, ты наша Родина!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2"/>
            <a:ext cx="4968552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864096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00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52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Наш детский сад пос.Венцы приветствует вас</vt:lpstr>
      <vt:lpstr>«Кубанские традиции и обряды»</vt:lpstr>
      <vt:lpstr>Обрядовые календарные праздники Праздники Троица, Масленица</vt:lpstr>
      <vt:lpstr>Так жили наши предки</vt:lpstr>
      <vt:lpstr>Интерес к прошлому своего народа, история предметов, окружающие нас</vt:lpstr>
      <vt:lpstr>Богатство кубанского народа-это пословицы и поговорки</vt:lpstr>
      <vt:lpstr>Любимые игры, песни, частушки</vt:lpstr>
      <vt:lpstr>Основные задачи: -повысить интерес детей к истории своего народа; -развивать представление об истории развития края; -обогатить знания об образе жизни на Кубани.</vt:lpstr>
      <vt:lpstr>Ты Кубань, ты наша Родина!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детский сад пос.Венцы приветствует вас</dc:title>
  <dc:creator>Windows User</dc:creator>
  <cp:lastModifiedBy>Windows User</cp:lastModifiedBy>
  <cp:revision>11</cp:revision>
  <dcterms:created xsi:type="dcterms:W3CDTF">2015-10-16T17:53:33Z</dcterms:created>
  <dcterms:modified xsi:type="dcterms:W3CDTF">2015-10-16T21:09:47Z</dcterms:modified>
</cp:coreProperties>
</file>