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6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1EEC-D7BF-4909-A7E4-940B5A1895D8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3C99-85BE-4980-B9D9-9DD24802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3C99-85BE-4980-B9D9-9DD2480292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9BA640-BE29-4503-8FF4-3A1BB23E1CB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59589244_1275047731_gz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7296"/>
            <a:ext cx="81369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965999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cs typeface="Adobe Arabic" pitchFamily="18" charset="-78"/>
              </a:rPr>
              <a:t>Сказочная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</a:rPr>
              <a:t> гжель</a:t>
            </a:r>
            <a:endParaRPr lang="ru-RU" sz="66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5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0405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Cambria" pitchFamily="18" charset="0"/>
              </a:rPr>
              <a:t>У каждого художника есть свой узор любимый</a:t>
            </a:r>
            <a:endParaRPr lang="ru-RU" sz="28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28369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712968" cy="57606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Cambria" pitchFamily="18" charset="0"/>
              </a:rPr>
              <a:t>И в каждом отражается сторонушка родимая</a:t>
            </a:r>
            <a:endParaRPr lang="ru-RU" sz="28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1" cy="5400600"/>
          </a:xfrm>
        </p:spPr>
      </p:pic>
    </p:spTree>
    <p:extLst>
      <p:ext uri="{BB962C8B-B14F-4D97-AF65-F5344CB8AC3E}">
        <p14:creationId xmlns:p14="http://schemas.microsoft.com/office/powerpoint/2010/main" val="23513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Её трава шелковая, её цветы весенние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250"/>
            <a:ext cx="8208912" cy="5401022"/>
          </a:xfrm>
        </p:spPr>
      </p:pic>
    </p:spTree>
    <p:extLst>
      <p:ext uri="{BB962C8B-B14F-4D97-AF65-F5344CB8AC3E}">
        <p14:creationId xmlns:p14="http://schemas.microsoft.com/office/powerpoint/2010/main" val="18479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И мастерство волшебное достойно восхищения!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405122"/>
          </a:xfrm>
        </p:spPr>
      </p:pic>
    </p:spTree>
    <p:extLst>
      <p:ext uri="{BB962C8B-B14F-4D97-AF65-F5344CB8AC3E}">
        <p14:creationId xmlns:p14="http://schemas.microsoft.com/office/powerpoint/2010/main" val="864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183880" cy="432048"/>
          </a:xfrm>
        </p:spPr>
        <p:txBody>
          <a:bodyPr>
            <a:no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Фарфоровые чайники, подсвечники, часы,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12291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Животные и птицы невиданной красы.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176464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5821"/>
            <a:ext cx="4330824" cy="3597355"/>
          </a:xfrm>
        </p:spPr>
      </p:pic>
    </p:spTree>
    <p:extLst>
      <p:ext uri="{BB962C8B-B14F-4D97-AF65-F5344CB8AC3E}">
        <p14:creationId xmlns:p14="http://schemas.microsoft.com/office/powerpoint/2010/main" val="33967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91264" cy="648072"/>
          </a:xfrm>
        </p:spPr>
        <p:txBody>
          <a:bodyPr>
            <a:normAutofit/>
          </a:bodyPr>
          <a:lstStyle/>
          <a:p>
            <a:r>
              <a:rPr lang="ru-RU" sz="2900" i="1" dirty="0" smtClean="0">
                <a:solidFill>
                  <a:srgbClr val="0070C0"/>
                </a:solidFill>
                <a:latin typeface="Cambria" pitchFamily="18" charset="0"/>
              </a:rPr>
              <a:t>Деревня в Подмосковье прославилась, теперь</a:t>
            </a:r>
            <a:endParaRPr lang="ru-RU" sz="29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79044" cy="406203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176464" cy="3096344"/>
          </a:xfrm>
        </p:spPr>
      </p:pic>
    </p:spTree>
    <p:extLst>
      <p:ext uri="{BB962C8B-B14F-4D97-AF65-F5344CB8AC3E}">
        <p14:creationId xmlns:p14="http://schemas.microsoft.com/office/powerpoint/2010/main" val="8561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496944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Известно всем в народе ее названье - Гжель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15208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496944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Гордятся в Гжели жители небесной синевой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599"/>
          </a:xfrm>
        </p:spPr>
      </p:pic>
    </p:spTree>
    <p:extLst>
      <p:ext uri="{BB962C8B-B14F-4D97-AF65-F5344CB8AC3E}">
        <p14:creationId xmlns:p14="http://schemas.microsoft.com/office/powerpoint/2010/main" val="39997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Не встретите на свете вы красоты такой.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7" cy="5544616"/>
          </a:xfrm>
        </p:spPr>
      </p:pic>
    </p:spTree>
    <p:extLst>
      <p:ext uri="{BB962C8B-B14F-4D97-AF65-F5344CB8AC3E}">
        <p14:creationId xmlns:p14="http://schemas.microsoft.com/office/powerpoint/2010/main" val="17148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363272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Голубизну небесную, что сердцу так мила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Елена\Downloads\220a3ae9bdcf41df16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248472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ownloads\59589244_1275047731_gz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5931"/>
            <a:ext cx="8208912" cy="22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ownloads\depositphotos_2618883-Blue-flower-in-gzhel-styl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Кисть мастера на глину легко перенесла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Елена\Downloads\gjel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" y="475804"/>
            <a:ext cx="82089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лена\Downloads\gjel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56" y="3501008"/>
            <a:ext cx="4762500" cy="26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84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Фарфоровые чайники, подсвечники, часы,</vt:lpstr>
      <vt:lpstr>Животные и птицы невиданной красы.</vt:lpstr>
      <vt:lpstr>Деревня в Подмосковье прославилась, теперь</vt:lpstr>
      <vt:lpstr>Известно всем в народе ее названье - Гжель</vt:lpstr>
      <vt:lpstr>Гордятся в Гжели жители небесной синевой</vt:lpstr>
      <vt:lpstr>Не встретите на свете вы красоты такой.</vt:lpstr>
      <vt:lpstr>Голубизну небесную, что сердцу так мила</vt:lpstr>
      <vt:lpstr>Кисть мастера на глину легко перенесла</vt:lpstr>
      <vt:lpstr>У каждого художника есть свой узор любимый</vt:lpstr>
      <vt:lpstr>И в каждом отражается сторонушка родимая</vt:lpstr>
      <vt:lpstr>Её трава шелковая, её цветы весенние</vt:lpstr>
      <vt:lpstr>И мастерство волшебное достойно восхищения!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2013-02-04T17:54:42Z</dcterms:created>
  <dcterms:modified xsi:type="dcterms:W3CDTF">2013-02-04T20:14:43Z</dcterms:modified>
</cp:coreProperties>
</file>