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D019C6-78FA-48BA-AEC9-732459EF61E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0E7A75-6273-42AC-94A7-CE392C822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Венцы в числах и величинах.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Воспитатель МБ ДОУ д/с № 26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п.Венцы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Савченко Оксана Вячеславовна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>
            <a:normAutofit fontScale="90000"/>
          </a:bodyPr>
          <a:lstStyle/>
          <a:p>
            <a:pPr indent="46037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  <a:t>12 апреля 1985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  <a:t>года </a:t>
            </a:r>
            <a:r>
              <a:rPr lang="ru-RU" sz="2400" spc="-5" dirty="0" smtClean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  <a:t>открытие </a:t>
            </a:r>
            <a:r>
              <a:rPr lang="ru-RU" sz="2400" spc="-5" dirty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  <a:t>бронзового бюста лётчика - космонавта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  <a:t>СССР, дважды Героя Советского Союза, генерал - майора авиации Виктора Васильевича Горбатко.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Calibri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348880"/>
            <a:ext cx="409391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420887"/>
            <a:ext cx="396044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31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204864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 территории посёлка находятся учебные корпуса одного из старейших в России зооветеринарного техникума «Венцы-Заря».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Каждый год 200 молодых специалистов пополняют ряды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животноводов.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5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5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Совхоз «Венцы-Заря» организован на базе нескольких национализированных </a:t>
            </a:r>
            <a:r>
              <a:rPr lang="ru-RU" sz="3600" dirty="0" smtClean="0"/>
              <a:t>имений</a:t>
            </a:r>
            <a:r>
              <a:rPr lang="ru-RU" sz="3600" spc="-10" dirty="0" smtClean="0">
                <a:effectLst/>
                <a:ea typeface="Times New Roman"/>
                <a:cs typeface="Calibri"/>
              </a:rPr>
              <a:t>.</a:t>
            </a:r>
            <a:r>
              <a:rPr lang="ru-RU" sz="3600" dirty="0" smtClean="0">
                <a:effectLst/>
                <a:ea typeface="Times New Roman"/>
                <a:cs typeface="Calibri"/>
              </a:rPr>
              <a:t> С 1923г. стал специализироваться на племенном животноводстве.	Именно с этой даты ведется отсчет существования поселка</a:t>
            </a:r>
            <a:r>
              <a:rPr lang="ru-RU" sz="2800" dirty="0" smtClean="0">
                <a:effectLst/>
                <a:ea typeface="Times New Roman"/>
                <a:cs typeface="Calibri"/>
              </a:rPr>
              <a:t>. 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714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06247"/>
              </p:ext>
            </p:extLst>
          </p:nvPr>
        </p:nvGraphicFramePr>
        <p:xfrm>
          <a:off x="626582" y="1903345"/>
          <a:ext cx="8153618" cy="44779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08700"/>
                <a:gridCol w="1480247"/>
                <a:gridCol w="2264671"/>
              </a:tblGrid>
              <a:tr h="397927">
                <a:tc>
                  <a:txBody>
                    <a:bodyPr/>
                    <a:lstStyle/>
                    <a:p>
                      <a:pPr marL="6280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66945" algn="l"/>
                        </a:tabLst>
                      </a:pPr>
                      <a:r>
                        <a:rPr lang="ru-RU" sz="2000" spc="-25" dirty="0">
                          <a:effectLst/>
                        </a:rPr>
                        <a:t>Населенный               </a:t>
                      </a:r>
                      <a:r>
                        <a:rPr lang="ru-RU" sz="2000" dirty="0" smtClean="0">
                          <a:effectLst/>
                        </a:rPr>
                        <a:t>пункт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effectLst/>
                        </a:rPr>
                        <a:t>Хозяйства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Население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pos="3078480" algn="l"/>
                          <a:tab pos="4913630" algn="l"/>
                          <a:tab pos="6229985" algn="l"/>
                        </a:tabLst>
                      </a:pPr>
                      <a:r>
                        <a:rPr lang="ru-RU" sz="1800">
                          <a:effectLst/>
                        </a:rPr>
                        <a:t>п. Венцы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1502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effectLst/>
                        </a:rPr>
                        <a:t>3869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45286">
                <a:tc>
                  <a:txBody>
                    <a:bodyPr/>
                    <a:lstStyle/>
                    <a:p>
                      <a:pPr algn="just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pos="2286000" algn="l"/>
                          <a:tab pos="3121025" algn="l"/>
                          <a:tab pos="4273550" algn="l"/>
                          <a:tab pos="5139055" algn="l"/>
                          <a:tab pos="6229985" algn="l"/>
                        </a:tabLst>
                      </a:pPr>
                      <a:r>
                        <a:rPr lang="ru-RU" sz="1800" spc="-65" dirty="0">
                          <a:effectLst/>
                        </a:rPr>
                        <a:t>х.  </a:t>
                      </a:r>
                      <a:r>
                        <a:rPr lang="ru-RU" sz="1800" spc="-65" dirty="0" err="1">
                          <a:effectLst/>
                        </a:rPr>
                        <a:t>Духовской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r>
                        <a:rPr lang="ru-RU" sz="1800" spc="-80" dirty="0">
                          <a:effectLst/>
                        </a:rPr>
                        <a:t>394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r>
                        <a:rPr lang="ru-RU" sz="1800" spc="-60" dirty="0">
                          <a:effectLst/>
                        </a:rPr>
                        <a:t>907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pos="3139440" algn="l"/>
                          <a:tab pos="5144770" algn="l"/>
                          <a:tab pos="6211570" algn="l"/>
                        </a:tabLst>
                      </a:pPr>
                      <a:r>
                        <a:rPr lang="ru-RU" sz="1800">
                          <a:effectLst/>
                        </a:rPr>
                        <a:t>п.  Заря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ts val="2110"/>
                        </a:lnSpc>
                        <a:spcAft>
                          <a:spcPts val="0"/>
                        </a:spcAft>
                        <a:tabLst>
                          <a:tab pos="3194050" algn="l"/>
                          <a:tab pos="5200015" algn="l"/>
                          <a:tab pos="6290945" algn="l"/>
                        </a:tabLst>
                      </a:pPr>
                      <a:r>
                        <a:rPr lang="ru-RU" sz="1800">
                          <a:effectLst/>
                        </a:rPr>
                        <a:t>х.  Кравченко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39440" algn="l"/>
                          <a:tab pos="5144770" algn="l"/>
                          <a:tab pos="6260465" algn="l"/>
                        </a:tabLst>
                      </a:pPr>
                      <a:r>
                        <a:rPr lang="ru-RU" sz="1800">
                          <a:effectLst/>
                        </a:rPr>
                        <a:t>х.</a:t>
                      </a:r>
                      <a:r>
                        <a:rPr lang="ru-RU" sz="1800" spc="-10">
                          <a:effectLst/>
                        </a:rPr>
                        <a:t>  Красная Поляна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ts val="2110"/>
                        </a:lnSpc>
                        <a:spcAft>
                          <a:spcPts val="0"/>
                        </a:spcAft>
                        <a:tabLst>
                          <a:tab pos="3139440" algn="l"/>
                          <a:tab pos="5144770" algn="l"/>
                        </a:tabLst>
                      </a:pPr>
                      <a:r>
                        <a:rPr lang="ru-RU" sz="1800">
                          <a:effectLst/>
                        </a:rPr>
                        <a:t>х. </a:t>
                      </a:r>
                      <a:r>
                        <a:rPr lang="ru-RU" sz="1800" spc="-30">
                          <a:effectLst/>
                        </a:rPr>
                        <a:t> Крупский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п. Лесодача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п.Первомайского Лесничества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х. Подлесный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1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 на январь 2014 год: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2635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6814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703018"/>
            <a:ext cx="813690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5145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0075" algn="l"/>
                <a:tab pos="514508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Численный и национальный состав населения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0075" algn="l"/>
                <a:tab pos="5145088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границах сельского округа «Венцы - Заря» находится целый ряд населенных пунктов: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38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509120"/>
            <a:ext cx="892899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www.photoforum.ru/f/photo/000/740/740317_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689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933056"/>
            <a:ext cx="799288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  <a:cs typeface="Calibri"/>
              </a:rPr>
              <a:t>Благодаря цветоводу-декоратору Зикееву В.В. в поселке имеется сквер, парк, разбиты клумбы, высажены деревья. Имеется красивый стадион. В 1977г 7 ноября было решено запечатлеть, собрать и сохранить историю хозяйства для будущих поколений. Именно для этого был создан музей боевой и трудовой славы.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Calibri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13690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1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Стадион.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  <a:cs typeface="Calibri"/>
              </a:rPr>
              <a:t> Ежегодно, накануне Дня космонавтики, традиционно проводятся районный, краевой и всероссийский кроссы на приз В. В. Горбатко.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20888"/>
            <a:ext cx="416592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4" y="2420888"/>
            <a:ext cx="43194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8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132856"/>
            <a:ext cx="676875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/>
                <a:ea typeface="Calibri"/>
                <a:cs typeface="Calibri"/>
              </a:rPr>
              <a:t>В 1953 году б</a:t>
            </a:r>
            <a:r>
              <a:rPr lang="ru-RU" sz="3600" dirty="0" smtClean="0">
                <a:effectLst/>
                <a:latin typeface="Times New Roman"/>
                <a:ea typeface="Calibri"/>
                <a:cs typeface="Calibri"/>
              </a:rPr>
              <a:t>ыла построена школа №13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98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 территории поселка имеются многочисленные памятники археологии, </a:t>
            </a:r>
            <a:r>
              <a:rPr lang="ru-RU" sz="2800" dirty="0" smtClean="0"/>
              <a:t>архитектуры и истории.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420888"/>
            <a:ext cx="409391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4" y="2348880"/>
            <a:ext cx="41754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2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  <a:t>Памятная Мемориальная доска на доме где родился Герой России  отважный пилот  Игорь Валентинович Ткаченко.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2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114</TotalTime>
  <Words>278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Венцы в числах и величинах.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Стадион. Ежегодно, накануне Дня космонавтики, традиционно проводятся районный, краевой и всероссийский кроссы на приз В. В. Горбатко. </vt:lpstr>
      <vt:lpstr>В 1953 году была построена школа №13</vt:lpstr>
      <vt:lpstr>На территории поселка имеются многочисленные памятники археологии, архитектуры и истории.</vt:lpstr>
      <vt:lpstr>Памятная Мемориальная доска на доме где родился Герой России  отважный пилот  Игорь Валентинович Ткаченко. </vt:lpstr>
      <vt:lpstr>12 апреля 1985 года открытие бронзового бюста лётчика - космонавта СССР, дважды Героя Советского Союза, генерал - майора авиации Виктора Васильевича Горбатко. </vt:lpstr>
      <vt:lpstr>На территории посёлка находятся учебные корпуса одного из старейших в России зооветеринарного техникума «Венцы-Заря». Каждый год 200 молодых специалистов пополняют ряды животноводов.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Венцы в числах и величинах.</dc:title>
  <dc:creator>USER</dc:creator>
  <cp:lastModifiedBy>USER</cp:lastModifiedBy>
  <cp:revision>12</cp:revision>
  <dcterms:created xsi:type="dcterms:W3CDTF">2015-10-18T15:38:42Z</dcterms:created>
  <dcterms:modified xsi:type="dcterms:W3CDTF">2017-01-30T18:37:43Z</dcterms:modified>
</cp:coreProperties>
</file>