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8B9ED23-9DA0-4546-A247-878CF8ADF470}" type="datetimeFigureOut">
              <a:rPr lang="ru-RU" smtClean="0"/>
              <a:t>30.01.2017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5CB409C-DC1E-4107-B4EA-7B4537C0B29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7200" dirty="0" smtClean="0"/>
              <a:t>Танки СССР.</a:t>
            </a:r>
            <a:endParaRPr lang="ru-RU" sz="7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мировая война.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89667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19" y="1340768"/>
            <a:ext cx="8424936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Тяжелый танк ИС-3</a:t>
            </a:r>
          </a:p>
          <a:p>
            <a:endParaRPr lang="ru-RU" dirty="0" smtClean="0"/>
          </a:p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танк явился последней советской тяжелой машиной, принятой на вооружение и запущенной в серийное производство во время Второй мировой войны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период с 1945 по 1946 год было выпущено более 2300 боевых машин этого типа.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6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7992888" cy="547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73197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60848"/>
            <a:ext cx="7128792" cy="45365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Музей «Военная горка». </a:t>
            </a:r>
            <a:r>
              <a:rPr lang="ru-RU" dirty="0" err="1" smtClean="0"/>
              <a:t>Г.Темрюк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30474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24744"/>
            <a:ext cx="7776864" cy="5400600"/>
          </a:xfrm>
        </p:spPr>
      </p:pic>
    </p:spTree>
    <p:extLst>
      <p:ext uri="{BB962C8B-B14F-4D97-AF65-F5344CB8AC3E}">
        <p14:creationId xmlns:p14="http://schemas.microsoft.com/office/powerpoint/2010/main" val="3721091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196752"/>
            <a:ext cx="7416824" cy="4891311"/>
          </a:xfrm>
        </p:spPr>
      </p:pic>
    </p:spTree>
    <p:extLst>
      <p:ext uri="{BB962C8B-B14F-4D97-AF65-F5344CB8AC3E}">
        <p14:creationId xmlns:p14="http://schemas.microsoft.com/office/powerpoint/2010/main" val="3935136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04864"/>
            <a:ext cx="4392488" cy="4209331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Легендарная «КАТЮША».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53382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082560"/>
          </a:xfrm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5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44617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96752"/>
            <a:ext cx="8712968" cy="5256584"/>
          </a:xfrm>
        </p:spPr>
        <p:txBody>
          <a:bodyPr vert="horz">
            <a:normAutofit lnSpcReduction="10000"/>
          </a:bodyPr>
          <a:lstStyle/>
          <a:p>
            <a:pPr algn="ctr"/>
            <a:r>
              <a:rPr lang="ru-RU" b="1" i="0" dirty="0" smtClean="0">
                <a:solidFill>
                  <a:srgbClr val="805649"/>
                </a:solidFill>
                <a:effectLst/>
                <a:latin typeface="Arial"/>
              </a:rPr>
              <a:t>Легкий колесно-гусеничный танк БТ-7</a:t>
            </a:r>
          </a:p>
          <a:p>
            <a:r>
              <a:rPr lang="ru-RU" sz="3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1935 году была принята на вооружение и запущена в серийное производство новая модификация танков БТ, получившая </a:t>
            </a:r>
            <a:r>
              <a:rPr lang="ru-RU" sz="3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индекс </a:t>
            </a:r>
            <a:r>
              <a:rPr lang="ru-RU" sz="3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БТ-7. Танк выпускался до 1940 </a:t>
            </a:r>
            <a:r>
              <a:rPr lang="ru-RU" sz="3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года. Всего </a:t>
            </a:r>
            <a:r>
              <a:rPr lang="ru-RU" sz="3400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было выпущено более 5700 танков БТ-7. Они применялись во время освободительного похода в Западную Украину и Белоруссию, в ходе войны с Финляндией и в Великой Отечественной войне.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Легкие танки.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5400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4719" y="3348038"/>
            <a:ext cx="4762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50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435280" cy="4857403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i="0" dirty="0" smtClean="0">
                <a:solidFill>
                  <a:srgbClr val="805649"/>
                </a:solidFill>
                <a:effectLst/>
                <a:latin typeface="Arial"/>
              </a:rPr>
              <a:t>Легкий танк Т-50</a:t>
            </a:r>
          </a:p>
          <a:p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Танк был разработан в 1940 году для замены легких Т-26, основной задачей которых являлась непосредственная поддержка пехоты на поле боя. Т-50 имел солидную броню, хорошее вооружение и мощный дизельный двигатель. 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Однако 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производства этого танка происходило очень медленно, отчасти из-за 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того, 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что по своей конструкции он был гораздо сложнее Т-26, отчасти из-за то­го, что предназначенный для установки в танк однорядный шестицилиндровый дизельный двигатель В-4 мощностью 300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л.с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с большим трудом осваивался промышленностью. Итог - танк был изготовлен лишь небольшой серией  63 машины.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05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128792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6766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rgbClr val="805649"/>
                </a:solidFill>
                <a:effectLst/>
                <a:latin typeface="Arial"/>
              </a:rPr>
              <a:t>Средний танк </a:t>
            </a:r>
            <a:r>
              <a:rPr lang="ru-RU" b="1" i="0" dirty="0" smtClean="0">
                <a:solidFill>
                  <a:srgbClr val="805649"/>
                </a:solidFill>
                <a:effectLst/>
                <a:latin typeface="Arial"/>
              </a:rPr>
              <a:t>Т-34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Танк 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Т-34 создан на базе опытного среднего А-32 и принят на вооружение в декабре 1939 года. Конструкция 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этого танка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знаменует собой качественный скачок в отечественном и мировом танкостроении. В машине впервые органично сочетаются противоснарядное бронирование, мощное вооружение и надежная ходовая часть. 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Средние танки.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494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20688"/>
            <a:ext cx="720080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69069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b="1" i="0" dirty="0" smtClean="0">
                <a:solidFill>
                  <a:srgbClr val="805649"/>
                </a:solidFill>
                <a:effectLst/>
                <a:latin typeface="Arial"/>
              </a:rPr>
              <a:t>Тяжелый танк КВ-1</a:t>
            </a:r>
          </a:p>
          <a:p>
            <a:pPr marL="0" indent="0" algn="just">
              <a:buNone/>
            </a:pP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Опыт использования средних и тяжелых танков в войне с Финляндией показал, что броня 30-40-мм уже не может обеспечить защиту от огня противотанковых пушек и, что управление </a:t>
            </a:r>
            <a:r>
              <a:rPr lang="ru-RU" b="0" i="0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многобашенными</a:t>
            </a:r>
            <a:r>
              <a:rPr lang="ru-RU" b="0" i="0" dirty="0" smtClean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танками в бою весьма затруднительно. По этой причине новый тяжелый танк КВ-1 получил противоснарядное бронирование и был выполнен однобашенным, с классической компоновкой. В передней части сварного корпуса коробчатого сечения располагалось отделение управления, в средней - боевое отделение, а силовая установка находилась в задней части корпуса.</a:t>
            </a:r>
          </a:p>
          <a:p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Тяжелые танки.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26099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8064896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407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52</TotalTime>
  <Words>267</Words>
  <Application>Microsoft Office PowerPoint</Application>
  <PresentationFormat>Экран (4:3)</PresentationFormat>
  <Paragraphs>18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Волна</vt:lpstr>
      <vt:lpstr>Танки СССР.</vt:lpstr>
      <vt:lpstr>Легкие танки.</vt:lpstr>
      <vt:lpstr>Презентация PowerPoint</vt:lpstr>
      <vt:lpstr>Презентация PowerPoint</vt:lpstr>
      <vt:lpstr>Презентация PowerPoint</vt:lpstr>
      <vt:lpstr>Средние танки.</vt:lpstr>
      <vt:lpstr>Презентация PowerPoint</vt:lpstr>
      <vt:lpstr>Тяжелые танки.</vt:lpstr>
      <vt:lpstr>Презентация PowerPoint</vt:lpstr>
      <vt:lpstr>Презентация PowerPoint</vt:lpstr>
      <vt:lpstr>Презентация PowerPoint</vt:lpstr>
      <vt:lpstr>Музей «Военная горка». Г.Темрюк</vt:lpstr>
      <vt:lpstr>Презентация PowerPoint</vt:lpstr>
      <vt:lpstr>Презентация PowerPoint</vt:lpstr>
      <vt:lpstr>Легендарная «КАТЮША».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Танки СССР.</dc:title>
  <dc:creator>USER</dc:creator>
  <cp:lastModifiedBy>USER</cp:lastModifiedBy>
  <cp:revision>6</cp:revision>
  <dcterms:created xsi:type="dcterms:W3CDTF">2016-01-30T05:19:01Z</dcterms:created>
  <dcterms:modified xsi:type="dcterms:W3CDTF">2017-01-30T18:53:06Z</dcterms:modified>
</cp:coreProperties>
</file>