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без заголовка" id="{8F84682C-E3E7-4F87-A9A7-9313372B112C}">
          <p14:sldIdLst/>
        </p14:section>
        <p14:section name="Раздел без заголовка" id="{01BECB3C-D3DC-4FC3-B33D-AB710451B80A}">
          <p14:sldIdLst/>
        </p14:section>
        <p14:section name="Раздел без заголовка" id="{22C867D6-6D51-4B43-BB5E-8F7E76139D2A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620713"/>
            <a:ext cx="7740278" cy="273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«Сохранение психологического здоровья педагога»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959225" y="3886200"/>
            <a:ext cx="3565103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педагог-психолог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Шевченко О.В.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600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Цель: Профилактика эмоционального выгорания, формирование положительного эмоционального состояния, профилактика неврозов.</a:t>
            </a:r>
            <a:br>
              <a:rPr lang="ru-RU" sz="2800" dirty="0" smtClean="0"/>
            </a:br>
            <a:r>
              <a:rPr lang="ru-RU" sz="2800" dirty="0" smtClean="0"/>
              <a:t>Задачи: Формирование положительного эмоционального состояния; профилактика эмоционального выгорания, неврозов.</a:t>
            </a:r>
            <a:endParaRPr lang="ru-RU" sz="28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86116" y="3571876"/>
            <a:ext cx="5572164" cy="2857520"/>
          </a:xfrm>
        </p:spPr>
        <p:txBody>
          <a:bodyPr/>
          <a:lstStyle/>
          <a:p>
            <a:pPr algn="r"/>
            <a:endParaRPr lang="ru-RU" dirty="0"/>
          </a:p>
        </p:txBody>
      </p:sp>
      <p:pic>
        <p:nvPicPr>
          <p:cNvPr id="2050" name="Picture 2" descr="F:\презентация\картинки\jemocii_12-0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857628"/>
            <a:ext cx="2552700" cy="23574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1224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Ответственность педагога за выполнение своих профессиональных функций.</a:t>
            </a:r>
          </a:p>
          <a:p>
            <a:r>
              <a:rPr lang="ru-RU" sz="2800" dirty="0" smtClean="0"/>
              <a:t>Загруженность рабочего дня.</a:t>
            </a:r>
          </a:p>
          <a:p>
            <a:r>
              <a:rPr lang="ru-RU" sz="2800" dirty="0" smtClean="0"/>
              <a:t>Высокие эмоциональные нагрузки.</a:t>
            </a:r>
          </a:p>
          <a:p>
            <a:r>
              <a:rPr lang="ru-RU" sz="2800" dirty="0" smtClean="0"/>
              <a:t>Чувствительность к имеющимся трудностям.</a:t>
            </a:r>
          </a:p>
          <a:p>
            <a:r>
              <a:rPr lang="ru-RU" sz="2800" dirty="0" smtClean="0"/>
              <a:t>Неблагоприятные социальные условия и психологическая обстановка дома и на работе.</a:t>
            </a:r>
          </a:p>
          <a:p>
            <a:r>
              <a:rPr lang="ru-RU" sz="2800" dirty="0" smtClean="0"/>
              <a:t>Требование творческого отношения к профессиональной деятельности.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Причины эмоционального выгорания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238202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эмоционального выгорания</a:t>
            </a:r>
            <a:endParaRPr lang="ru-RU" dirty="0"/>
          </a:p>
        </p:txBody>
      </p:sp>
      <p:pic>
        <p:nvPicPr>
          <p:cNvPr id="1026" name="Picture 2" descr="C:\Users\Солнце\Desktop\emocii18_small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275" y="2778284"/>
            <a:ext cx="3822700" cy="32492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572000" y="1556792"/>
            <a:ext cx="4254624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Эмоциональное истощение.</a:t>
            </a:r>
          </a:p>
          <a:p>
            <a:r>
              <a:rPr lang="ru-RU" sz="2400" dirty="0" smtClean="0"/>
              <a:t>Физическое утомление.</a:t>
            </a:r>
          </a:p>
          <a:p>
            <a:r>
              <a:rPr lang="ru-RU" sz="2400" dirty="0" smtClean="0"/>
              <a:t>Головные боли и боль в позвоночнике.</a:t>
            </a:r>
          </a:p>
          <a:p>
            <a:r>
              <a:rPr lang="ru-RU" sz="2400" dirty="0" smtClean="0"/>
              <a:t>Отрицательная жизненная установка.</a:t>
            </a:r>
          </a:p>
          <a:p>
            <a:r>
              <a:rPr lang="ru-RU" sz="2400" dirty="0" smtClean="0"/>
              <a:t>Бессонница .</a:t>
            </a:r>
          </a:p>
          <a:p>
            <a:r>
              <a:rPr lang="ru-RU" sz="2400" dirty="0" smtClean="0"/>
              <a:t>Конфликты с коллегами, агрессия.</a:t>
            </a:r>
          </a:p>
          <a:p>
            <a:r>
              <a:rPr lang="ru-RU" sz="2400" dirty="0" smtClean="0"/>
              <a:t>Снижение иммунитета.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6267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Эмоциональное выгорание- лечение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ru-RU" sz="30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sz="quarter" idx="14"/>
          </p:nvPr>
        </p:nvSpPr>
        <p:spPr>
          <a:xfrm>
            <a:off x="4572000" y="1857364"/>
            <a:ext cx="4143404" cy="4500594"/>
          </a:xfrm>
        </p:spPr>
        <p:txBody>
          <a:bodyPr>
            <a:normAutofit/>
          </a:bodyPr>
          <a:lstStyle/>
          <a:p>
            <a:r>
              <a:rPr lang="ru-RU" dirty="0" smtClean="0"/>
              <a:t>Дозируйте рабочую нагрузку.</a:t>
            </a:r>
          </a:p>
          <a:p>
            <a:r>
              <a:rPr lang="ru-RU" dirty="0" smtClean="0"/>
              <a:t>Переключайтесь и меняйте виды деятельности.</a:t>
            </a:r>
          </a:p>
          <a:p>
            <a:r>
              <a:rPr lang="ru-RU" dirty="0" smtClean="0"/>
              <a:t>Старайтесь абстрагироваться и не принимать все близко к сердцу.</a:t>
            </a:r>
          </a:p>
          <a:p>
            <a:r>
              <a:rPr lang="ru-RU" dirty="0" smtClean="0"/>
              <a:t>Разрешите себе иногда совершать ошибки.</a:t>
            </a:r>
            <a:endParaRPr lang="ru-RU" dirty="0"/>
          </a:p>
        </p:txBody>
      </p:sp>
      <p:pic>
        <p:nvPicPr>
          <p:cNvPr id="3074" name="Picture 2" descr="F:\презентация\картинки\emocii26_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4071966" cy="385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9754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332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>
            <a:off x="428596" y="1357298"/>
            <a:ext cx="4643470" cy="476918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Запомните, что быть всегда на высоте  и лучше всех , невозможно.</a:t>
            </a:r>
          </a:p>
          <a:p>
            <a:r>
              <a:rPr lang="ru-RU" dirty="0" smtClean="0"/>
              <a:t>Найдите время для себя и для занятия своим хобби.</a:t>
            </a:r>
          </a:p>
          <a:p>
            <a:r>
              <a:rPr lang="ru-RU" dirty="0" smtClean="0"/>
              <a:t>Четко формулируйте свои цели.</a:t>
            </a:r>
          </a:p>
          <a:p>
            <a:r>
              <a:rPr lang="ru-RU" dirty="0" smtClean="0"/>
              <a:t>Пообщайтесь с коллегами из другого коллектива для поднятия самооценки.</a:t>
            </a:r>
          </a:p>
          <a:p>
            <a:r>
              <a:rPr lang="ru-RU" dirty="0" smtClean="0"/>
              <a:t>Не сдерживайте своих эмоций.</a:t>
            </a:r>
          </a:p>
          <a:p>
            <a:endParaRPr lang="ru-RU" dirty="0"/>
          </a:p>
        </p:txBody>
      </p:sp>
      <p:pic>
        <p:nvPicPr>
          <p:cNvPr id="10" name="Picture 2" descr="F:\презентация\картинки\1258065635_1-10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1370" y="1357298"/>
            <a:ext cx="3304034" cy="47688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 СЭВ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676654" y="1500174"/>
            <a:ext cx="4038221" cy="49292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Находите возможность хвалить себя в течении рабочего дня не менее 3-5 раз.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 случае незначительных успехов целесообразно хвалить себя, мысленно говоря: «Молодец!», «Умница!», Здорово получилось!», «Я отлично справилась!», «Как я себя люблю!».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Дарите себе подарочки и милые безделушки.</a:t>
            </a:r>
            <a:endParaRPr lang="ru-RU" dirty="0"/>
          </a:p>
        </p:txBody>
      </p:sp>
      <p:pic>
        <p:nvPicPr>
          <p:cNvPr id="1026" name="Picture 2" descr="F:\презентация\картинки\emocii-22_small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857364"/>
            <a:ext cx="3857652" cy="44291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8861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</TotalTime>
  <Words>223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«Сохранение психологического здоровья педагога»</vt:lpstr>
      <vt:lpstr>Цель: Профилактика эмоционального выгорания, формирование положительного эмоционального состояния, профилактика неврозов. Задачи: Формирование положительного эмоционального состояния; профилактика эмоционального выгорания, неврозов.</vt:lpstr>
      <vt:lpstr>Причины эмоционального выгорания</vt:lpstr>
      <vt:lpstr>Признаки эмоционального выгорания</vt:lpstr>
      <vt:lpstr>Эмоциональное выгорание- лечение</vt:lpstr>
      <vt:lpstr>Слайд 6</vt:lpstr>
      <vt:lpstr>Профилактика СЭВ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Солнце</dc:creator>
  <cp:lastModifiedBy>user</cp:lastModifiedBy>
  <cp:revision>10</cp:revision>
  <dcterms:created xsi:type="dcterms:W3CDTF">2014-03-05T10:13:24Z</dcterms:created>
  <dcterms:modified xsi:type="dcterms:W3CDTF">2015-03-24T05:44:07Z</dcterms:modified>
</cp:coreProperties>
</file>