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70" r:id="rId14"/>
    <p:sldId id="278" r:id="rId15"/>
    <p:sldId id="268" r:id="rId16"/>
    <p:sldId id="269" r:id="rId17"/>
    <p:sldId id="272" r:id="rId18"/>
    <p:sldId id="273" r:id="rId19"/>
    <p:sldId id="274" r:id="rId20"/>
    <p:sldId id="275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46" d="100"/>
          <a:sy n="46" d="100"/>
        </p:scale>
        <p:origin x="87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8B424-FE0C-45A9-91D1-7ADF976FB81C}" type="doc">
      <dgm:prSet loTypeId="urn:microsoft.com/office/officeart/2005/8/layout/radial2" loCatId="relationship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E4DD66E-BF7F-4B89-97BF-AC915E82473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Коля?</a:t>
          </a:r>
          <a:endParaRPr lang="ru-RU" dirty="0"/>
        </a:p>
      </dgm:t>
    </dgm:pt>
    <dgm:pt modelId="{1484B1B6-C870-41AB-8E76-586B98F3F18E}" type="par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9A1F35B7-7A0E-497E-839F-CAE4980D7B94}" type="sibTrans" cxnId="{DC1B6D78-2F2E-42F2-BC98-A66A2A9C128F}">
      <dgm:prSet/>
      <dgm:spPr/>
      <dgm:t>
        <a:bodyPr/>
        <a:lstStyle/>
        <a:p>
          <a:pPr algn="ctr"/>
          <a:endParaRPr lang="ru-RU"/>
        </a:p>
      </dgm:t>
    </dgm:pt>
    <dgm:pt modelId="{0657122C-069C-4F04-8B8E-63DECEE1C6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Саша? </a:t>
          </a:r>
          <a:endParaRPr lang="ru-RU" dirty="0"/>
        </a:p>
      </dgm:t>
    </dgm:pt>
    <dgm:pt modelId="{5E535168-20EC-4FFA-AF93-FC9F4B023F38}" type="par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71F3D3C4-3A09-4560-A7ED-36713D4515EA}" type="sibTrans" cxnId="{7335D84E-84BB-4F10-B977-F384A9E91DCD}">
      <dgm:prSet/>
      <dgm:spPr/>
      <dgm:t>
        <a:bodyPr/>
        <a:lstStyle/>
        <a:p>
          <a:pPr algn="ctr"/>
          <a:endParaRPr lang="ru-RU"/>
        </a:p>
      </dgm:t>
    </dgm:pt>
    <dgm:pt modelId="{1B12E575-96E8-4D3B-B34C-83EA0AD675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Андрей?</a:t>
          </a:r>
          <a:endParaRPr lang="ru-RU" dirty="0"/>
        </a:p>
      </dgm:t>
    </dgm:pt>
    <dgm:pt modelId="{1729B60E-BE79-4DCA-A5D2-42602D81F0F2}" type="par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A2C263E2-4372-4FFA-AA27-AC8CFB299256}" type="sibTrans" cxnId="{E90A0686-F337-4BCA-B7D5-E4D99CB4B60B}">
      <dgm:prSet/>
      <dgm:spPr/>
      <dgm:t>
        <a:bodyPr/>
        <a:lstStyle/>
        <a:p>
          <a:pPr algn="ctr"/>
          <a:endParaRPr lang="ru-RU"/>
        </a:p>
      </dgm:t>
    </dgm:pt>
    <dgm:pt modelId="{97FD8518-3CDF-415C-BE15-7F529F01F24F}" type="pres">
      <dgm:prSet presAssocID="{A4D8B424-FE0C-45A9-91D1-7ADF976FB81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398A7-D492-4093-BD97-E7B66B082AC3}" type="pres">
      <dgm:prSet presAssocID="{A4D8B424-FE0C-45A9-91D1-7ADF976FB81C}" presName="cycle" presStyleCnt="0"/>
      <dgm:spPr/>
    </dgm:pt>
    <dgm:pt modelId="{6C027AC6-F41D-4F40-9300-109A976EBE6C}" type="pres">
      <dgm:prSet presAssocID="{A4D8B424-FE0C-45A9-91D1-7ADF976FB81C}" presName="centerShape" presStyleCnt="0"/>
      <dgm:spPr/>
    </dgm:pt>
    <dgm:pt modelId="{1C538D41-15D2-42A2-B840-9848480746F3}" type="pres">
      <dgm:prSet presAssocID="{A4D8B424-FE0C-45A9-91D1-7ADF976FB81C}" presName="connSite" presStyleLbl="node1" presStyleIdx="0" presStyleCnt="4"/>
      <dgm:spPr/>
    </dgm:pt>
    <dgm:pt modelId="{520C1782-C1C1-4870-AE74-2B283D6198D4}" type="pres">
      <dgm:prSet presAssocID="{A4D8B424-FE0C-45A9-91D1-7ADF976FB81C}" presName="visible" presStyleLbl="node1" presStyleIdx="0" presStyleCnt="4" custScaleX="168743" custScaleY="161042" custLinFactNeighborX="22182" custLinFactNeighborY="2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ABE5BC-0794-4FF9-A33F-337AB5B68045}" type="pres">
      <dgm:prSet presAssocID="{1484B1B6-C870-41AB-8E76-586B98F3F18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8A14E71-1207-4A7B-81E9-D10A83FDB0D3}" type="pres">
      <dgm:prSet presAssocID="{AE4DD66E-BF7F-4B89-97BF-AC915E824733}" presName="node" presStyleCnt="0"/>
      <dgm:spPr/>
    </dgm:pt>
    <dgm:pt modelId="{FB1FF2A0-CA3D-46C1-956A-AB89CAF703EA}" type="pres">
      <dgm:prSet presAssocID="{AE4DD66E-BF7F-4B89-97BF-AC915E824733}" presName="parentNode" presStyleLbl="node1" presStyleIdx="1" presStyleCnt="4" custScaleX="217661" custScaleY="101454" custLinFactX="88133" custLinFactNeighborX="100000" custLinFactNeighborY="2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7998-E20C-465A-9F61-691250FBA851}" type="pres">
      <dgm:prSet presAssocID="{AE4DD66E-BF7F-4B89-97BF-AC915E824733}" presName="childNode" presStyleLbl="revTx" presStyleIdx="0" presStyleCnt="0">
        <dgm:presLayoutVars>
          <dgm:bulletEnabled val="1"/>
        </dgm:presLayoutVars>
      </dgm:prSet>
      <dgm:spPr/>
    </dgm:pt>
    <dgm:pt modelId="{9B049D23-AB6B-4F82-AC06-1D7AB779729D}" type="pres">
      <dgm:prSet presAssocID="{5E535168-20EC-4FFA-AF93-FC9F4B023F3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322EA04-7759-4BCB-8B45-DE1C0E28C8F8}" type="pres">
      <dgm:prSet presAssocID="{0657122C-069C-4F04-8B8E-63DECEE1C668}" presName="node" presStyleCnt="0"/>
      <dgm:spPr/>
    </dgm:pt>
    <dgm:pt modelId="{C0F5E8D1-544C-4EA0-A776-F30211DE3676}" type="pres">
      <dgm:prSet presAssocID="{0657122C-069C-4F04-8B8E-63DECEE1C668}" presName="parentNode" presStyleLbl="node1" presStyleIdx="2" presStyleCnt="4" custScaleX="212931" custLinFactX="100000" custLinFactNeighborX="141056" custLinFactNeighborY="2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B5F6B-CC8F-4E1A-891D-17093D2884FE}" type="pres">
      <dgm:prSet presAssocID="{0657122C-069C-4F04-8B8E-63DECEE1C668}" presName="childNode" presStyleLbl="revTx" presStyleIdx="0" presStyleCnt="0">
        <dgm:presLayoutVars>
          <dgm:bulletEnabled val="1"/>
        </dgm:presLayoutVars>
      </dgm:prSet>
      <dgm:spPr/>
    </dgm:pt>
    <dgm:pt modelId="{0B3B5E7B-4382-4B42-8D0B-5F756BA2E803}" type="pres">
      <dgm:prSet presAssocID="{1729B60E-BE79-4DCA-A5D2-42602D81F0F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3925273-41D2-4844-8954-66776E86DD84}" type="pres">
      <dgm:prSet presAssocID="{1B12E575-96E8-4D3B-B34C-83EA0AD67569}" presName="node" presStyleCnt="0"/>
      <dgm:spPr/>
    </dgm:pt>
    <dgm:pt modelId="{8D27C76B-6599-4293-BA31-CAAA68E51FD4}" type="pres">
      <dgm:prSet presAssocID="{1B12E575-96E8-4D3B-B34C-83EA0AD67569}" presName="parentNode" presStyleLbl="node1" presStyleIdx="3" presStyleCnt="4" custScaleX="234038" custScaleY="104625" custLinFactX="100000" custLinFactNeighborX="175104" custLinFactNeighborY="-5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B8F2-22FA-4CE9-80A7-912F53FB005F}" type="pres">
      <dgm:prSet presAssocID="{1B12E575-96E8-4D3B-B34C-83EA0AD6756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68415A4-A85B-494A-B47C-E84E44D47A7C}" type="presOf" srcId="{AE4DD66E-BF7F-4B89-97BF-AC915E824733}" destId="{FB1FF2A0-CA3D-46C1-956A-AB89CAF703EA}" srcOrd="0" destOrd="0" presId="urn:microsoft.com/office/officeart/2005/8/layout/radial2"/>
    <dgm:cxn modelId="{E1796EFE-395E-49EE-8142-C94F1695311E}" type="presOf" srcId="{1484B1B6-C870-41AB-8E76-586B98F3F18E}" destId="{41ABE5BC-0794-4FF9-A33F-337AB5B68045}" srcOrd="0" destOrd="0" presId="urn:microsoft.com/office/officeart/2005/8/layout/radial2"/>
    <dgm:cxn modelId="{DC1B6D78-2F2E-42F2-BC98-A66A2A9C128F}" srcId="{A4D8B424-FE0C-45A9-91D1-7ADF976FB81C}" destId="{AE4DD66E-BF7F-4B89-97BF-AC915E824733}" srcOrd="0" destOrd="0" parTransId="{1484B1B6-C870-41AB-8E76-586B98F3F18E}" sibTransId="{9A1F35B7-7A0E-497E-839F-CAE4980D7B94}"/>
    <dgm:cxn modelId="{7335D84E-84BB-4F10-B977-F384A9E91DCD}" srcId="{A4D8B424-FE0C-45A9-91D1-7ADF976FB81C}" destId="{0657122C-069C-4F04-8B8E-63DECEE1C668}" srcOrd="1" destOrd="0" parTransId="{5E535168-20EC-4FFA-AF93-FC9F4B023F38}" sibTransId="{71F3D3C4-3A09-4560-A7ED-36713D4515EA}"/>
    <dgm:cxn modelId="{2BA304BE-BA1D-45A4-AA0A-C953D7377965}" type="presOf" srcId="{5E535168-20EC-4FFA-AF93-FC9F4B023F38}" destId="{9B049D23-AB6B-4F82-AC06-1D7AB779729D}" srcOrd="0" destOrd="0" presId="urn:microsoft.com/office/officeart/2005/8/layout/radial2"/>
    <dgm:cxn modelId="{E43E55D8-1F35-47DE-84C4-01D7823D5530}" type="presOf" srcId="{A4D8B424-FE0C-45A9-91D1-7ADF976FB81C}" destId="{97FD8518-3CDF-415C-BE15-7F529F01F24F}" srcOrd="0" destOrd="0" presId="urn:microsoft.com/office/officeart/2005/8/layout/radial2"/>
    <dgm:cxn modelId="{E90A0686-F337-4BCA-B7D5-E4D99CB4B60B}" srcId="{A4D8B424-FE0C-45A9-91D1-7ADF976FB81C}" destId="{1B12E575-96E8-4D3B-B34C-83EA0AD67569}" srcOrd="2" destOrd="0" parTransId="{1729B60E-BE79-4DCA-A5D2-42602D81F0F2}" sibTransId="{A2C263E2-4372-4FFA-AA27-AC8CFB299256}"/>
    <dgm:cxn modelId="{A56B1487-5FDC-4AF4-B6AC-2232744698F0}" type="presOf" srcId="{1B12E575-96E8-4D3B-B34C-83EA0AD67569}" destId="{8D27C76B-6599-4293-BA31-CAAA68E51FD4}" srcOrd="0" destOrd="0" presId="urn:microsoft.com/office/officeart/2005/8/layout/radial2"/>
    <dgm:cxn modelId="{746976DE-549A-4F2E-97A4-88C96CAFE59F}" type="presOf" srcId="{0657122C-069C-4F04-8B8E-63DECEE1C668}" destId="{C0F5E8D1-544C-4EA0-A776-F30211DE3676}" srcOrd="0" destOrd="0" presId="urn:microsoft.com/office/officeart/2005/8/layout/radial2"/>
    <dgm:cxn modelId="{EBC9ED53-F8B7-4E05-9FCA-9490533ABE01}" type="presOf" srcId="{1729B60E-BE79-4DCA-A5D2-42602D81F0F2}" destId="{0B3B5E7B-4382-4B42-8D0B-5F756BA2E803}" srcOrd="0" destOrd="0" presId="urn:microsoft.com/office/officeart/2005/8/layout/radial2"/>
    <dgm:cxn modelId="{120D64CE-BDA0-42B7-AE50-802590F8C550}" type="presParOf" srcId="{97FD8518-3CDF-415C-BE15-7F529F01F24F}" destId="{4EA398A7-D492-4093-BD97-E7B66B082AC3}" srcOrd="0" destOrd="0" presId="urn:microsoft.com/office/officeart/2005/8/layout/radial2"/>
    <dgm:cxn modelId="{5BC303D5-33A2-4C7A-9208-1E2CBC2CAA5E}" type="presParOf" srcId="{4EA398A7-D492-4093-BD97-E7B66B082AC3}" destId="{6C027AC6-F41D-4F40-9300-109A976EBE6C}" srcOrd="0" destOrd="0" presId="urn:microsoft.com/office/officeart/2005/8/layout/radial2"/>
    <dgm:cxn modelId="{ABA5BBF6-FD0F-421F-9BB8-9B7AB2F3AFD4}" type="presParOf" srcId="{6C027AC6-F41D-4F40-9300-109A976EBE6C}" destId="{1C538D41-15D2-42A2-B840-9848480746F3}" srcOrd="0" destOrd="0" presId="urn:microsoft.com/office/officeart/2005/8/layout/radial2"/>
    <dgm:cxn modelId="{A14FFE93-6CE1-4433-817C-2736C9144602}" type="presParOf" srcId="{6C027AC6-F41D-4F40-9300-109A976EBE6C}" destId="{520C1782-C1C1-4870-AE74-2B283D6198D4}" srcOrd="1" destOrd="0" presId="urn:microsoft.com/office/officeart/2005/8/layout/radial2"/>
    <dgm:cxn modelId="{C1A29B1F-3346-4360-AC4B-0196C4CB02C5}" type="presParOf" srcId="{4EA398A7-D492-4093-BD97-E7B66B082AC3}" destId="{41ABE5BC-0794-4FF9-A33F-337AB5B68045}" srcOrd="1" destOrd="0" presId="urn:microsoft.com/office/officeart/2005/8/layout/radial2"/>
    <dgm:cxn modelId="{F6E4F2C8-2A3D-422C-99FD-77CA4AF5E78C}" type="presParOf" srcId="{4EA398A7-D492-4093-BD97-E7B66B082AC3}" destId="{18A14E71-1207-4A7B-81E9-D10A83FDB0D3}" srcOrd="2" destOrd="0" presId="urn:microsoft.com/office/officeart/2005/8/layout/radial2"/>
    <dgm:cxn modelId="{E205CBE0-2724-491A-831D-F25A285FC3B5}" type="presParOf" srcId="{18A14E71-1207-4A7B-81E9-D10A83FDB0D3}" destId="{FB1FF2A0-CA3D-46C1-956A-AB89CAF703EA}" srcOrd="0" destOrd="0" presId="urn:microsoft.com/office/officeart/2005/8/layout/radial2"/>
    <dgm:cxn modelId="{C3A825D3-DEE2-4DE8-A487-5D13043AD90C}" type="presParOf" srcId="{18A14E71-1207-4A7B-81E9-D10A83FDB0D3}" destId="{493B7998-E20C-465A-9F61-691250FBA851}" srcOrd="1" destOrd="0" presId="urn:microsoft.com/office/officeart/2005/8/layout/radial2"/>
    <dgm:cxn modelId="{20BF2DBF-0FCD-486A-82B2-C453271F905D}" type="presParOf" srcId="{4EA398A7-D492-4093-BD97-E7B66B082AC3}" destId="{9B049D23-AB6B-4F82-AC06-1D7AB779729D}" srcOrd="3" destOrd="0" presId="urn:microsoft.com/office/officeart/2005/8/layout/radial2"/>
    <dgm:cxn modelId="{B9C83B9B-DF05-492C-BDAE-04A67FE1C1EC}" type="presParOf" srcId="{4EA398A7-D492-4093-BD97-E7B66B082AC3}" destId="{6322EA04-7759-4BCB-8B45-DE1C0E28C8F8}" srcOrd="4" destOrd="0" presId="urn:microsoft.com/office/officeart/2005/8/layout/radial2"/>
    <dgm:cxn modelId="{76DE8900-BC68-4548-AE21-9C702A608544}" type="presParOf" srcId="{6322EA04-7759-4BCB-8B45-DE1C0E28C8F8}" destId="{C0F5E8D1-544C-4EA0-A776-F30211DE3676}" srcOrd="0" destOrd="0" presId="urn:microsoft.com/office/officeart/2005/8/layout/radial2"/>
    <dgm:cxn modelId="{61F88CDB-FD0A-4DD3-9AF0-F485D558338D}" type="presParOf" srcId="{6322EA04-7759-4BCB-8B45-DE1C0E28C8F8}" destId="{A71B5F6B-CC8F-4E1A-891D-17093D2884FE}" srcOrd="1" destOrd="0" presId="urn:microsoft.com/office/officeart/2005/8/layout/radial2"/>
    <dgm:cxn modelId="{BE7CFCD5-78A3-41E3-99E9-19F11C5308AC}" type="presParOf" srcId="{4EA398A7-D492-4093-BD97-E7B66B082AC3}" destId="{0B3B5E7B-4382-4B42-8D0B-5F756BA2E803}" srcOrd="5" destOrd="0" presId="urn:microsoft.com/office/officeart/2005/8/layout/radial2"/>
    <dgm:cxn modelId="{7C854F10-AE6C-4861-BF44-19C2DAD24C78}" type="presParOf" srcId="{4EA398A7-D492-4093-BD97-E7B66B082AC3}" destId="{E3925273-41D2-4844-8954-66776E86DD84}" srcOrd="6" destOrd="0" presId="urn:microsoft.com/office/officeart/2005/8/layout/radial2"/>
    <dgm:cxn modelId="{73E58E61-445B-41FA-A9D1-E4B3E290922D}" type="presParOf" srcId="{E3925273-41D2-4844-8954-66776E86DD84}" destId="{8D27C76B-6599-4293-BA31-CAAA68E51FD4}" srcOrd="0" destOrd="0" presId="urn:microsoft.com/office/officeart/2005/8/layout/radial2"/>
    <dgm:cxn modelId="{C3C59EF1-0FF6-45C1-AF6C-0CF21B934F0D}" type="presParOf" srcId="{E3925273-41D2-4844-8954-66776E86DD84}" destId="{1B9CB8F2-22FA-4CE9-80A7-912F53FB005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5E7B-4382-4B42-8D0B-5F756BA2E803}">
      <dsp:nvSpPr>
        <dsp:cNvPr id="0" name=""/>
        <dsp:cNvSpPr/>
      </dsp:nvSpPr>
      <dsp:spPr>
        <a:xfrm rot="1316143">
          <a:off x="1281508" y="1702188"/>
          <a:ext cx="1223481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223481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49D23-AB6B-4F82-AC06-1D7AB779729D}">
      <dsp:nvSpPr>
        <dsp:cNvPr id="0" name=""/>
        <dsp:cNvSpPr/>
      </dsp:nvSpPr>
      <dsp:spPr>
        <a:xfrm rot="32954">
          <a:off x="1325771" y="1295130"/>
          <a:ext cx="1068102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068102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BE5BC-0794-4FF9-A33F-337AB5B68045}">
      <dsp:nvSpPr>
        <dsp:cNvPr id="0" name=""/>
        <dsp:cNvSpPr/>
      </dsp:nvSpPr>
      <dsp:spPr>
        <a:xfrm rot="20287324">
          <a:off x="1278080" y="851070"/>
          <a:ext cx="1325065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1325065" y="3014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C1782-C1C1-4870-AE74-2B283D6198D4}">
      <dsp:nvSpPr>
        <dsp:cNvPr id="0" name=""/>
        <dsp:cNvSpPr/>
      </dsp:nvSpPr>
      <dsp:spPr>
        <a:xfrm>
          <a:off x="28603" y="274637"/>
          <a:ext cx="2252219" cy="21494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FF2A0-CA3D-46C1-956A-AB89CAF703EA}">
      <dsp:nvSpPr>
        <dsp:cNvPr id="0" name=""/>
        <dsp:cNvSpPr/>
      </dsp:nvSpPr>
      <dsp:spPr>
        <a:xfrm>
          <a:off x="2358342" y="7934"/>
          <a:ext cx="1626313" cy="758041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Коля?</a:t>
          </a:r>
          <a:endParaRPr lang="ru-RU" sz="2200" kern="1200" dirty="0"/>
        </a:p>
      </dsp:txBody>
      <dsp:txXfrm>
        <a:off x="2596510" y="118947"/>
        <a:ext cx="1149977" cy="536015"/>
      </dsp:txXfrm>
    </dsp:sp>
    <dsp:sp modelId="{C0F5E8D1-544C-4EA0-A776-F30211DE3676}">
      <dsp:nvSpPr>
        <dsp:cNvPr id="0" name=""/>
        <dsp:cNvSpPr/>
      </dsp:nvSpPr>
      <dsp:spPr>
        <a:xfrm>
          <a:off x="2393683" y="964431"/>
          <a:ext cx="1590972" cy="747177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Саша? </a:t>
          </a:r>
          <a:endParaRPr lang="ru-RU" sz="2100" kern="1200" dirty="0"/>
        </a:p>
      </dsp:txBody>
      <dsp:txXfrm>
        <a:off x="2626675" y="1073853"/>
        <a:ext cx="1124988" cy="528333"/>
      </dsp:txXfrm>
    </dsp:sp>
    <dsp:sp modelId="{8D27C76B-6599-4293-BA31-CAAA68E51FD4}">
      <dsp:nvSpPr>
        <dsp:cNvPr id="0" name=""/>
        <dsp:cNvSpPr/>
      </dsp:nvSpPr>
      <dsp:spPr>
        <a:xfrm>
          <a:off x="2235976" y="1831607"/>
          <a:ext cx="1748679" cy="781734"/>
        </a:xfrm>
        <a:prstGeom prst="ellipse">
          <a:avLst/>
        </a:prstGeom>
        <a:gradFill rotWithShape="1">
          <a:gsLst>
            <a:gs pos="0">
              <a:schemeClr val="accent2">
                <a:tint val="10000"/>
                <a:shade val="100000"/>
                <a:hueMod val="100000"/>
                <a:satMod val="1000000"/>
              </a:schemeClr>
            </a:gs>
            <a:gs pos="100000">
              <a:schemeClr val="accent2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glow>
            <a:schemeClr val="accent2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Андрей?</a:t>
          </a:r>
          <a:endParaRPr lang="ru-RU" sz="2000" kern="1200" dirty="0"/>
        </a:p>
      </dsp:txBody>
      <dsp:txXfrm>
        <a:off x="2492064" y="1946089"/>
        <a:ext cx="1236503" cy="55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683BC8-042C-4DFF-BC9E-6B83D1032FC2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5A930C-F552-4430-B095-D3F2E434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AD01E-4BB7-4559-9AAF-0C1E4F3EC98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У нас уважают собаку недаром.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Собака на фронте была санитаром,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Связистом, сапёром, порою собаки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На танки фашистов  бросались в атаки.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Да, на войне получалось и так,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Что «тигры», «пантеры» боялись собак!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71119-2A6F-48A8-B257-150CB263C81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769512-7A13-4C0E-8012-F43A4AEE5B7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(слева на право) доберман, бультерьер, немецкая овчарка, ретривер, боксёр, шотландская овчарка (колли)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FE831-BAF1-4446-9598-CCDE682A21E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(слева на право) фокстерьер, такса, русский спаниель, лайка, борзая, сеттер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041A4-C2DD-4AE3-97F7-F2ECD17FD22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(сверху вниз) мопс, китайская хохлатая собачка, английский бульдог, денди-динмонт терьер, чихуахуа, йоркширский терьер, американский спаниель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E60C1-4313-4FB0-B574-68209828142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CC95-267F-4381-B3C9-2713CDAB798B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D81F-02D0-4239-BA95-D1468D45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D94B-B4BD-4287-99AB-51AB931019DB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670A-ABBA-47E1-B7FA-0B8605EA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4F1C-8990-48A9-9359-AAEC38060915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D7F-F8D0-4BA6-A921-77824C5A7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49E-E4F6-4065-A4D9-4AFB4D4FB354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F69B-239F-49C6-910E-2143AFA3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52C2-D323-481B-B209-14EB3F79F6F5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BEE4-CE00-4F6A-A7A5-F1CDE590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FEE-34DB-45F6-B604-7757D2765E50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F55A-E939-4AE9-AB38-99D41F28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C678-011C-47CB-97F7-7487BACA87FC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5E2A-CAA9-493D-8C66-818BCB2C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65B8-4D7F-4D70-8800-832274F48362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458-2BBE-48F6-8AAC-C9F822C6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409A-E88D-4313-8109-1EA0A6C108DA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47C-2614-4101-8451-B2536A86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2BE2-1095-4705-B281-F0C157385008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C431-C1A5-4E57-9203-9E95A2E3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B93F-88AA-4223-B71F-9AE072629634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6951-A022-47ED-9F2E-02E59C4C3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screen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D7E87D-12F8-42FB-A94A-B4092D0CB168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A9D77-17AC-4D61-B082-8E2A6424D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1" r:id="rId7"/>
    <p:sldLayoutId id="2147483792" r:id="rId8"/>
    <p:sldLayoutId id="2147483800" r:id="rId9"/>
    <p:sldLayoutId id="2147483801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8406775.jpg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433" flipH="1">
            <a:off x="4240602" y="1602863"/>
            <a:ext cx="4491919" cy="375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4a5eed1f1f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35999">
            <a:off x="271200" y="1932505"/>
            <a:ext cx="4184008" cy="376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10998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СОБАКА – ДРУГ  ЧЕЛОВЕКА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477915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Старшая группа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Воспитатель: </a:t>
            </a:r>
            <a:r>
              <a:rPr lang="ru-RU" b="1" dirty="0" smtClean="0">
                <a:solidFill>
                  <a:schemeClr val="tx1"/>
                </a:solidFill>
              </a:rPr>
              <a:t>Журба </a:t>
            </a:r>
            <a:r>
              <a:rPr lang="ru-RU" b="1" smtClean="0">
                <a:solidFill>
                  <a:schemeClr val="tx1"/>
                </a:solidFill>
              </a:rPr>
              <a:t>Елена Евгеньевна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_DSC4405ss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3791" y="2168860"/>
            <a:ext cx="8275975" cy="4242556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3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Артист</a:t>
            </a:r>
            <a:endParaRPr lang="ru-RU"/>
          </a:p>
        </p:txBody>
      </p:sp>
      <p:pic>
        <p:nvPicPr>
          <p:cNvPr id="5" name="Содержимое 4" descr="ris7-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96525" y="233645"/>
            <a:ext cx="2745305" cy="4022957"/>
          </a:xfrm>
          <a:effectLst>
            <a:softEdge rad="112500"/>
          </a:effectLst>
        </p:spPr>
      </p:pic>
      <p:pic>
        <p:nvPicPr>
          <p:cNvPr id="6" name="Рисунок 5" descr="sobachk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01869" y="323656"/>
            <a:ext cx="1685199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Пастух   и  охранник</a:t>
            </a:r>
            <a:endParaRPr lang="ru-RU"/>
          </a:p>
        </p:txBody>
      </p:sp>
      <p:pic>
        <p:nvPicPr>
          <p:cNvPr id="6" name="Содержимое 5" descr="263G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3861" y="2003924"/>
            <a:ext cx="4005277" cy="3844701"/>
          </a:xfrm>
          <a:effectLst>
            <a:softEdge rad="112500"/>
          </a:effectLst>
        </p:spPr>
      </p:pic>
      <p:pic>
        <p:nvPicPr>
          <p:cNvPr id="5" name="Содержимое 4" descr="f20111005190719-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912952"/>
            <a:ext cx="4038600" cy="3900459"/>
          </a:xfrm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Космонавт  и  извозчик</a:t>
            </a:r>
            <a:endParaRPr lang="ru-RU"/>
          </a:p>
        </p:txBody>
      </p:sp>
      <p:pic>
        <p:nvPicPr>
          <p:cNvPr id="6" name="Содержимое 5" descr="laik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608929"/>
            <a:ext cx="3888432" cy="4424947"/>
          </a:xfrm>
          <a:effectLst>
            <a:softEdge rad="112500"/>
          </a:effectLst>
        </p:spPr>
      </p:pic>
      <p:pic>
        <p:nvPicPr>
          <p:cNvPr id="7" name="Содержимое 6" descr="0_8833_3862a202_X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608374"/>
            <a:ext cx="3893817" cy="4446120"/>
          </a:xfrm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0b65a1fc8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66755" y="188640"/>
            <a:ext cx="1665185" cy="249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6a00d8341c009153ef00e5501491168834-640wi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279801" y="2663914"/>
            <a:ext cx="1957231" cy="3919817"/>
          </a:xfrm>
          <a:effectLst>
            <a:softEdge rad="112500"/>
          </a:effectLst>
        </p:spPr>
      </p:pic>
      <p:pic>
        <p:nvPicPr>
          <p:cNvPr id="7" name="Содержимое 6" descr="a1690a9b989c.jpg"/>
          <p:cNvPicPr>
            <a:picLocks noGrp="1" noChangeAspect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16505" y="233645"/>
            <a:ext cx="2182790" cy="6290621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84" y="274639"/>
            <a:ext cx="5355595" cy="5890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Памятники  собакам</a:t>
            </a:r>
            <a:endParaRPr lang="ru-RU"/>
          </a:p>
        </p:txBody>
      </p:sp>
      <p:pic>
        <p:nvPicPr>
          <p:cNvPr id="8" name="Рисунок 7" descr="efd9201bbdf0.jpg"/>
          <p:cNvPicPr>
            <a:picLocks noChangeAspect="1"/>
          </p:cNvPicPr>
          <p:nvPr/>
        </p:nvPicPr>
        <p:blipFill>
          <a:blip r:embed="rId6" cstate="screen"/>
          <a:srcRect l="-1854"/>
          <a:stretch>
            <a:fillRect/>
          </a:stretch>
        </p:blipFill>
        <p:spPr>
          <a:xfrm flipH="1">
            <a:off x="6867255" y="3293985"/>
            <a:ext cx="2070229" cy="311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7pariswebtrip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46975" y="3780948"/>
            <a:ext cx="2475275" cy="27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41119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121950" y="1178750"/>
            <a:ext cx="2523655" cy="252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971fef9a9d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2230" y="908720"/>
            <a:ext cx="2338114" cy="23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682752" cy="1714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err="1" smtClean="0"/>
              <a:t>Физкульт-минутка</a:t>
            </a:r>
            <a:endParaRPr lang="ru-RU"/>
          </a:p>
        </p:txBody>
      </p:sp>
      <p:pic>
        <p:nvPicPr>
          <p:cNvPr id="6" name="Содержимое 5" descr="101222_06c79_n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2643182"/>
            <a:ext cx="3468117" cy="3571749"/>
          </a:xfrm>
          <a:effectLst>
            <a:softEdge rad="112500"/>
          </a:effectLst>
        </p:spPr>
      </p:pic>
      <p:pic>
        <p:nvPicPr>
          <p:cNvPr id="23556" name="Содержимое 4" descr="Muscle_boy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1500" y="785813"/>
            <a:ext cx="4319588" cy="5643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onsheri.ru_dog_0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27500" y="1162050"/>
            <a:ext cx="4860032" cy="310484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Разнообразие    пород</a:t>
            </a:r>
            <a:endParaRPr lang="ru-RU"/>
          </a:p>
        </p:txBody>
      </p:sp>
      <p:pic>
        <p:nvPicPr>
          <p:cNvPr id="5" name="Содержимое 4" descr="00000197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5901" y="1224044"/>
            <a:ext cx="4188080" cy="3141060"/>
          </a:xfrm>
          <a:effectLst>
            <a:softEdge rad="112500"/>
          </a:effectLst>
        </p:spPr>
      </p:pic>
      <p:pic>
        <p:nvPicPr>
          <p:cNvPr id="7" name="Рисунок 6" descr="Animals_Dogs__001810_1.jpg"/>
          <p:cNvPicPr>
            <a:picLocks noChangeAspect="1"/>
          </p:cNvPicPr>
          <p:nvPr/>
        </p:nvPicPr>
        <p:blipFill>
          <a:blip r:embed="rId4" cstate="screen"/>
          <a:srcRect r="-1107"/>
          <a:stretch>
            <a:fillRect/>
          </a:stretch>
        </p:blipFill>
        <p:spPr>
          <a:xfrm>
            <a:off x="1907704" y="3948118"/>
            <a:ext cx="5136054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berm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9512" y="1052736"/>
            <a:ext cx="1958684" cy="279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Служебные  породы</a:t>
            </a:r>
            <a:endParaRPr lang="ru-RU"/>
          </a:p>
        </p:txBody>
      </p:sp>
      <p:pic>
        <p:nvPicPr>
          <p:cNvPr id="6" name="Содержимое 5" descr="deb9895f010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047656" y="3861048"/>
            <a:ext cx="3096344" cy="2638373"/>
          </a:xfrm>
          <a:effectLst>
            <a:softEdge rad="112500"/>
          </a:effectLst>
        </p:spPr>
      </p:pic>
      <p:pic>
        <p:nvPicPr>
          <p:cNvPr id="7" name="Рисунок 6" descr="00000015_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95736" y="1484784"/>
            <a:ext cx="3072172" cy="230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post-3-13096420363116.jpg"/>
          <p:cNvPicPr>
            <a:picLocks noGrp="1" noChangeAspect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364088" y="970525"/>
            <a:ext cx="3614996" cy="2839299"/>
          </a:xfrm>
          <a:effectLst>
            <a:softEdge rad="112500"/>
          </a:effectLst>
        </p:spPr>
      </p:pic>
      <p:pic>
        <p:nvPicPr>
          <p:cNvPr id="9" name="Рисунок 8" descr="goldenretrievervb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79512" y="3861048"/>
            <a:ext cx="324074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_Boxer6_090121_ssh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419872" y="3789040"/>
            <a:ext cx="2601811" cy="274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691326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220072" y="3789040"/>
            <a:ext cx="3780928" cy="2664296"/>
          </a:xfrm>
          <a:effectLst>
            <a:softEdge rad="112500"/>
          </a:effectLst>
        </p:spPr>
      </p:pic>
      <p:pic>
        <p:nvPicPr>
          <p:cNvPr id="11" name="Рисунок 10" descr="640.up69516-____-130007399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652120" y="1196752"/>
            <a:ext cx="3240360" cy="24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_9146_8eaa5ece_XL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 flipH="1">
            <a:off x="2699792" y="1124744"/>
            <a:ext cx="2736304" cy="1709701"/>
          </a:xfrm>
          <a:effectLst>
            <a:softEdge rad="112500"/>
          </a:effectLst>
        </p:spPr>
      </p:pic>
      <p:pic>
        <p:nvPicPr>
          <p:cNvPr id="10" name="Рисунок 9" descr="1_5y.pn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7504" y="1052736"/>
            <a:ext cx="2520280" cy="21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Охотничьи    породы</a:t>
            </a:r>
            <a:endParaRPr lang="ru-RU"/>
          </a:p>
        </p:txBody>
      </p:sp>
      <p:pic>
        <p:nvPicPr>
          <p:cNvPr id="13" name="Рисунок 12" descr="Samoyed1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429000"/>
            <a:ext cx="3168352" cy="313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449e23e936c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059832" y="2780928"/>
            <a:ext cx="2243575" cy="373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354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Декоративные породы</a:t>
            </a:r>
            <a:endParaRPr lang="ru-RU"/>
          </a:p>
        </p:txBody>
      </p:sp>
      <p:pic>
        <p:nvPicPr>
          <p:cNvPr id="5" name="Содержимое 4" descr="00000078_8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2132856"/>
            <a:ext cx="2627757" cy="2232247"/>
          </a:xfrm>
          <a:effectLst>
            <a:softEdge rad="112500"/>
          </a:effectLst>
        </p:spPr>
      </p:pic>
      <p:pic>
        <p:nvPicPr>
          <p:cNvPr id="6" name="Содержимое 5" descr="00000001_80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4365104"/>
            <a:ext cx="3312368" cy="2234458"/>
          </a:xfrm>
          <a:effectLst>
            <a:softEdge rad="112500"/>
          </a:effectLst>
        </p:spPr>
      </p:pic>
      <p:pic>
        <p:nvPicPr>
          <p:cNvPr id="7" name="Рисунок 6" descr="samtec.s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2987824" y="1556792"/>
            <a:ext cx="3312368" cy="251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000007_8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88640"/>
            <a:ext cx="2592288" cy="199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07866qh6pduapr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60232" y="116632"/>
            <a:ext cx="2303748" cy="30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89407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300192" y="3140968"/>
            <a:ext cx="2699322" cy="355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31fd9_a4491e32_L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491880" y="4149080"/>
            <a:ext cx="2880320" cy="235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960440" cy="2146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mtClean="0"/>
              <a:t>Кто будет хозяином щенка?</a:t>
            </a:r>
            <a:endParaRPr lang="ru-RU" sz="4800"/>
          </a:p>
        </p:txBody>
      </p:sp>
      <p:pic>
        <p:nvPicPr>
          <p:cNvPr id="5" name="Содержимое 4" descr="dogs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4341008" y="2996952"/>
            <a:ext cx="4551472" cy="3244974"/>
          </a:xfrm>
          <a:effectLst>
            <a:softEdge rad="112500"/>
          </a:effectLst>
        </p:spPr>
      </p:pic>
      <p:pic>
        <p:nvPicPr>
          <p:cNvPr id="10" name="Содержимое 6" descr="1210610571_gpaddttspd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5536" y="404664"/>
            <a:ext cx="4867493" cy="3240360"/>
          </a:xfrm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349250" y="3651250"/>
          <a:ext cx="398465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Волк   и   дикая собака</a:t>
            </a:r>
            <a:endParaRPr lang="ru-RU"/>
          </a:p>
        </p:txBody>
      </p:sp>
      <p:pic>
        <p:nvPicPr>
          <p:cNvPr id="5" name="Содержимое 4" descr="volk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576" y="1359966"/>
            <a:ext cx="3528392" cy="5226558"/>
          </a:xfrm>
          <a:effectLst>
            <a:softEdge rad="112500"/>
          </a:effectLst>
        </p:spPr>
      </p:pic>
      <p:pic>
        <p:nvPicPr>
          <p:cNvPr id="6" name="Содержимое 5" descr="0022-022-Dikaja-sobaka-ding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412776"/>
            <a:ext cx="3505275" cy="5146878"/>
          </a:xfrm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251520" y="1484784"/>
            <a:ext cx="2303911" cy="15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Что нужно для собаки</a:t>
            </a:r>
            <a:endParaRPr lang="ru-RU"/>
          </a:p>
        </p:txBody>
      </p:sp>
      <p:pic>
        <p:nvPicPr>
          <p:cNvPr id="12" name="Содержимое 11" descr="9260919_0s809_13155081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43808" y="2708920"/>
            <a:ext cx="2448272" cy="1818716"/>
          </a:xfrm>
          <a:effectLst>
            <a:softEdge rad="112500"/>
          </a:effectLst>
        </p:spPr>
      </p:pic>
      <p:pic>
        <p:nvPicPr>
          <p:cNvPr id="11" name="Содержимое 10" descr="712005 гантель с шипами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2699792" y="1484784"/>
            <a:ext cx="2448272" cy="1334393"/>
          </a:xfrm>
          <a:effectLst>
            <a:softEdge rad="112500"/>
          </a:effectLst>
        </p:spPr>
      </p:pic>
      <p:pic>
        <p:nvPicPr>
          <p:cNvPr id="15" name="Рисунок 14" descr="picture.jpg"/>
          <p:cNvPicPr>
            <a:picLocks noChangeAspect="1"/>
          </p:cNvPicPr>
          <p:nvPr/>
        </p:nvPicPr>
        <p:blipFill>
          <a:blip r:embed="rId5" cstate="screen"/>
          <a:srcRect t="4632" b="6176"/>
          <a:stretch>
            <a:fillRect/>
          </a:stretch>
        </p:blipFill>
        <p:spPr>
          <a:xfrm>
            <a:off x="2987824" y="4581128"/>
            <a:ext cx="2880320" cy="183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uhojkor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9512" y="4549492"/>
            <a:ext cx="2664296" cy="17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74cf2490ba6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5536" y="2996952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0191010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5436096" y="1484784"/>
            <a:ext cx="3312368" cy="269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Smalldog_cat Slicker brush_Blue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7" y="4509120"/>
            <a:ext cx="2592289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obaka-veterinar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flipH="1">
            <a:off x="467544" y="3645024"/>
            <a:ext cx="3822848" cy="276225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75252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Собака заболела</a:t>
            </a:r>
            <a:endParaRPr lang="ru-RU"/>
          </a:p>
        </p:txBody>
      </p:sp>
      <p:pic>
        <p:nvPicPr>
          <p:cNvPr id="5" name="Содержимое 4" descr="3646_NpAdvHover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t="-2814"/>
          <a:stretch>
            <a:fillRect/>
          </a:stretch>
        </p:blipFill>
        <p:spPr>
          <a:xfrm>
            <a:off x="323528" y="539206"/>
            <a:ext cx="4014591" cy="2978694"/>
          </a:xfrm>
          <a:effectLst>
            <a:softEdge rad="112500"/>
          </a:effectLst>
        </p:spPr>
      </p:pic>
      <p:pic>
        <p:nvPicPr>
          <p:cNvPr id="9" name="Рисунок 8" descr="0_6d426_dd814f02_X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99992" y="1412776"/>
            <a:ext cx="4143916" cy="42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Собака – друг человека</a:t>
            </a:r>
            <a:endParaRPr lang="ru-RU"/>
          </a:p>
        </p:txBody>
      </p:sp>
      <p:pic>
        <p:nvPicPr>
          <p:cNvPr id="4" name="Содержимое 3" descr="1223939846_dog_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16605" y="1268760"/>
            <a:ext cx="7344816" cy="4934799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Первый помощник человека</a:t>
            </a:r>
            <a:endParaRPr lang="ru-RU"/>
          </a:p>
        </p:txBody>
      </p:sp>
      <p:pic>
        <p:nvPicPr>
          <p:cNvPr id="7" name="Содержимое 6" descr="stone-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5407" y="1700808"/>
            <a:ext cx="8121203" cy="4320480"/>
          </a:xfrm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Охрана    и   охота</a:t>
            </a:r>
            <a:endParaRPr lang="ru-RU"/>
          </a:p>
        </p:txBody>
      </p:sp>
      <p:pic>
        <p:nvPicPr>
          <p:cNvPr id="6" name="Содержимое 5" descr="1307910563_lgd_sheep_fiel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544" y="1628800"/>
            <a:ext cx="4320480" cy="3965658"/>
          </a:xfrm>
          <a:effectLst>
            <a:softEdge rad="112500"/>
          </a:effectLst>
        </p:spPr>
      </p:pic>
      <p:pic>
        <p:nvPicPr>
          <p:cNvPr id="5" name="Содержимое 4" descr="10вапрт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220072" y="1628800"/>
            <a:ext cx="3449104" cy="3976659"/>
          </a:xfrm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Боевые собаки</a:t>
            </a:r>
            <a:endParaRPr lang="ru-RU"/>
          </a:p>
        </p:txBody>
      </p:sp>
      <p:pic>
        <p:nvPicPr>
          <p:cNvPr id="5" name="Содержимое 4" descr="Lat_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268760"/>
            <a:ext cx="4038600" cy="2942409"/>
          </a:xfrm>
          <a:effectLst>
            <a:softEdge rad="112500"/>
          </a:effectLst>
        </p:spPr>
      </p:pic>
      <p:pic>
        <p:nvPicPr>
          <p:cNvPr id="6" name="Содержимое 5" descr="2002080901b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8064" y="1196752"/>
            <a:ext cx="3810000" cy="4013200"/>
          </a:xfrm>
          <a:effectLst>
            <a:softEdge rad="112500"/>
          </a:effectLst>
        </p:spPr>
      </p:pic>
      <p:pic>
        <p:nvPicPr>
          <p:cNvPr id="7" name="Содержимое 5" descr="70126396_Dog_var_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123728" y="3501008"/>
            <a:ext cx="3888432" cy="292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931b8232f72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644008" y="3717032"/>
            <a:ext cx="4260293" cy="285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arhound9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301" r="2825"/>
          <a:stretch>
            <a:fillRect/>
          </a:stretch>
        </p:blipFill>
        <p:spPr>
          <a:xfrm>
            <a:off x="2915816" y="1484784"/>
            <a:ext cx="2160240" cy="334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604867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mtClean="0"/>
              <a:t>Во время Великой Отечественной войны</a:t>
            </a:r>
            <a:endParaRPr lang="ru-RU"/>
          </a:p>
        </p:txBody>
      </p:sp>
      <p:pic>
        <p:nvPicPr>
          <p:cNvPr id="8" name="Содержимое 7" descr="0_aa340_a5359879_XL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520" y="4077072"/>
            <a:ext cx="3858174" cy="2348864"/>
          </a:xfrm>
          <a:effectLst>
            <a:softEdge rad="112500"/>
          </a:effectLst>
        </p:spPr>
      </p:pic>
      <p:pic>
        <p:nvPicPr>
          <p:cNvPr id="9" name="Рисунок 8" descr="4b1d7454ff4342fdb7fc2cbefde4e74e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076056" y="1340768"/>
            <a:ext cx="3783372" cy="232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66e730fda429.jpg"/>
          <p:cNvPicPr>
            <a:picLocks noGrp="1" noChangeAspect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179332" y="332656"/>
            <a:ext cx="2736484" cy="3672408"/>
          </a:xfr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61510" y="3564015"/>
            <a:ext cx="2700300" cy="296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6db9270c6c4b76e2dd12a7a82a6ebd0_16325769664a167ee5b20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1510" y="143635"/>
            <a:ext cx="2745305" cy="3467921"/>
          </a:xfrm>
          <a:effectLst>
            <a:softEdge rad="112500"/>
          </a:effectLst>
        </p:spPr>
      </p:pic>
      <p:pic>
        <p:nvPicPr>
          <p:cNvPr id="10" name="Рисунок 9" descr="1268859217_e3d84074c1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26795" y="4014065"/>
            <a:ext cx="3600400" cy="259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3050"/>
            <a:ext cx="6210690" cy="99571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Защитно-караульная служба</a:t>
            </a:r>
            <a:endParaRPr lang="ru-RU"/>
          </a:p>
        </p:txBody>
      </p:sp>
      <p:pic>
        <p:nvPicPr>
          <p:cNvPr id="7" name="Содержимое 6" descr="1303783907_narkotiki-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6192180" y="3969060"/>
            <a:ext cx="2831328" cy="2566060"/>
          </a:xfrm>
          <a:effectLst>
            <a:softEdge rad="112500"/>
          </a:effectLst>
        </p:spPr>
      </p:pic>
      <p:pic>
        <p:nvPicPr>
          <p:cNvPr id="11" name="Рисунок 10" descr="DETAIL_PICTURE_59450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02170" y="1268760"/>
            <a:ext cx="2900300" cy="270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roverka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96825" y="1403775"/>
            <a:ext cx="3150350" cy="269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Спасатель  и  водолаз</a:t>
            </a:r>
            <a:endParaRPr lang="ru-RU"/>
          </a:p>
        </p:txBody>
      </p:sp>
      <p:pic>
        <p:nvPicPr>
          <p:cNvPr id="5" name="Содержимое 4" descr="8-342h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3423" y="1628800"/>
            <a:ext cx="3213957" cy="4680520"/>
          </a:xfrm>
          <a:effectLst>
            <a:softEdge rad="112500"/>
          </a:effectLst>
        </p:spPr>
      </p:pic>
      <p:pic>
        <p:nvPicPr>
          <p:cNvPr id="6" name="Содержимое 5" descr="151286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851919" y="1628800"/>
            <a:ext cx="4829431" cy="4670679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Поводырь  и терапевт</a:t>
            </a:r>
            <a:endParaRPr lang="ru-RU"/>
          </a:p>
        </p:txBody>
      </p:sp>
      <p:pic>
        <p:nvPicPr>
          <p:cNvPr id="5" name="Содержимое 4" descr="собака терапевт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60800" y="1873250"/>
            <a:ext cx="5019085" cy="4104456"/>
          </a:xfrm>
          <a:effectLst>
            <a:softEdge rad="112500"/>
          </a:effectLst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flipH="1">
            <a:off x="304800" y="1295400"/>
            <a:ext cx="3248358" cy="4829582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509</TotalTime>
  <Words>185</Words>
  <Application>Microsoft Office PowerPoint</Application>
  <PresentationFormat>Экран (4:3)</PresentationFormat>
  <Paragraphs>42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宋体</vt:lpstr>
      <vt:lpstr>Arial</vt:lpstr>
      <vt:lpstr>Book Antiqua</vt:lpstr>
      <vt:lpstr>Calibri</vt:lpstr>
      <vt:lpstr>Cambria</vt:lpstr>
      <vt:lpstr>Wingdings 2</vt:lpstr>
      <vt:lpstr>Welcome</vt:lpstr>
      <vt:lpstr>СОБАКА – ДРУГ  ЧЕЛОВЕКА</vt:lpstr>
      <vt:lpstr>Волк   и   дикая собака</vt:lpstr>
      <vt:lpstr>Первый помощник человека</vt:lpstr>
      <vt:lpstr>Охрана    и   охота</vt:lpstr>
      <vt:lpstr>Боевые собаки</vt:lpstr>
      <vt:lpstr>Во время Великой Отечественной войны</vt:lpstr>
      <vt:lpstr>Защитно-караульная служба</vt:lpstr>
      <vt:lpstr>Спасатель  и  водолаз</vt:lpstr>
      <vt:lpstr>Поводырь  и терапевт</vt:lpstr>
      <vt:lpstr>Артист</vt:lpstr>
      <vt:lpstr>Пастух   и  охранник</vt:lpstr>
      <vt:lpstr>Космонавт  и  извозчик</vt:lpstr>
      <vt:lpstr>Памятники  собакам</vt:lpstr>
      <vt:lpstr>Физкульт-минутка</vt:lpstr>
      <vt:lpstr>Разнообразие    пород</vt:lpstr>
      <vt:lpstr>Служебные  породы</vt:lpstr>
      <vt:lpstr>Охотничьи    породы</vt:lpstr>
      <vt:lpstr>Декоративные породы</vt:lpstr>
      <vt:lpstr>Кто будет хозяином щенка?</vt:lpstr>
      <vt:lpstr>Что нужно для собаки</vt:lpstr>
      <vt:lpstr>Собака заболела</vt:lpstr>
      <vt:lpstr>Собака – друг человека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</dc:title>
  <dc:creator>Настя</dc:creator>
  <cp:lastModifiedBy>jyrbasergei@outlook.com</cp:lastModifiedBy>
  <cp:revision>67</cp:revision>
  <dcterms:created xsi:type="dcterms:W3CDTF">2012-02-01T06:31:30Z</dcterms:created>
  <dcterms:modified xsi:type="dcterms:W3CDTF">2017-04-14T04:48:18Z</dcterms:modified>
</cp:coreProperties>
</file>