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62" r:id="rId4"/>
    <p:sldId id="263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3101"/>
    <a:srgbClr val="FD0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1188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2975" y="1176339"/>
            <a:ext cx="3625850" cy="293369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38700" y="4339432"/>
            <a:ext cx="3454400" cy="1655762"/>
          </a:xfrm>
        </p:spPr>
        <p:txBody>
          <a:bodyPr/>
          <a:lstStyle>
            <a:lvl1pPr marL="0" indent="0" algn="ctr">
              <a:buNone/>
              <a:defRPr sz="2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71D9-C52A-4289-BAC6-508EDE27EF23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7A97-95F0-458A-99BB-566A0007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6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3000"/>
    </mc:Choice>
    <mc:Fallback>
      <p:transition spd="slow" advClick="0" advTm="1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71D9-C52A-4289-BAC6-508EDE27EF23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7A97-95F0-458A-99BB-566A0007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47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3000"/>
    </mc:Choice>
    <mc:Fallback>
      <p:transition spd="slow" advClick="0" advTm="1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71D9-C52A-4289-BAC6-508EDE27EF23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7A97-95F0-458A-99BB-566A0007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21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3000"/>
    </mc:Choice>
    <mc:Fallback>
      <p:transition spd="slow" advClick="0" advTm="1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71D9-C52A-4289-BAC6-508EDE27EF23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7A97-95F0-458A-99BB-566A0007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06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3000"/>
    </mc:Choice>
    <mc:Fallback>
      <p:transition spd="slow" advClick="0" advTm="1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71D9-C52A-4289-BAC6-508EDE27EF23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7A97-95F0-458A-99BB-566A0007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49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3000"/>
    </mc:Choice>
    <mc:Fallback>
      <p:transition spd="slow" advClick="0" advTm="1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71D9-C52A-4289-BAC6-508EDE27EF23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7A97-95F0-458A-99BB-566A0007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7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3000"/>
    </mc:Choice>
    <mc:Fallback>
      <p:transition spd="slow" advClick="0" advTm="1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71D9-C52A-4289-BAC6-508EDE27EF23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7A97-95F0-458A-99BB-566A0007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79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3000"/>
    </mc:Choice>
    <mc:Fallback>
      <p:transition spd="slow" advClick="0" advTm="1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71D9-C52A-4289-BAC6-508EDE27EF23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7A97-95F0-458A-99BB-566A0007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92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3000"/>
    </mc:Choice>
    <mc:Fallback>
      <p:transition spd="slow" advClick="0" advTm="1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71D9-C52A-4289-BAC6-508EDE27EF23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7A97-95F0-458A-99BB-566A0007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47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3000"/>
    </mc:Choice>
    <mc:Fallback>
      <p:transition spd="slow" advClick="0" advTm="1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71D9-C52A-4289-BAC6-508EDE27EF23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7A97-95F0-458A-99BB-566A0007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09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3000"/>
    </mc:Choice>
    <mc:Fallback>
      <p:transition spd="slow" advClick="0" advTm="1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71D9-C52A-4289-BAC6-508EDE27EF23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7A97-95F0-458A-99BB-566A0007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3000"/>
    </mc:Choice>
    <mc:Fallback>
      <p:transition spd="slow" advClick="0" advTm="1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C71D9-C52A-4289-BAC6-508EDE27EF23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C7A97-95F0-458A-99BB-566A0007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500" advClick="0" advTm="13000"/>
    </mc:Choice>
    <mc:Fallback>
      <p:transition spd="slow" advClick="0" advTm="1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none" spc="0">
          <a:ln w="12700" cmpd="sng">
            <a:solidFill>
              <a:srgbClr val="FE3101"/>
            </a:solidFill>
            <a:prstDash val="solid"/>
          </a:ln>
          <a:gradFill flip="none" rotWithShape="1">
            <a:gsLst>
              <a:gs pos="0">
                <a:srgbClr val="FD0600"/>
              </a:gs>
              <a:gs pos="75000">
                <a:srgbClr val="FFC000"/>
              </a:gs>
              <a:gs pos="99000">
                <a:schemeClr val="accent4">
                  <a:lumMod val="20000"/>
                  <a:lumOff val="80000"/>
                </a:schemeClr>
              </a:gs>
            </a:gsLst>
            <a:lin ang="5400000" scaled="1"/>
            <a:tileRect/>
          </a:gra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210" y="1022962"/>
            <a:ext cx="4102444" cy="2075934"/>
          </a:xfrm>
        </p:spPr>
        <p:txBody>
          <a:bodyPr>
            <a:noAutofit/>
          </a:bodyPr>
          <a:lstStyle/>
          <a:p>
            <a:r>
              <a:rPr lang="uk-UA" dirty="0" smtClean="0"/>
              <a:t>                                                  Я </a:t>
            </a:r>
            <a:r>
              <a:rPr lang="uk-UA" dirty="0" err="1" smtClean="0"/>
              <a:t>тебя</a:t>
            </a:r>
            <a:r>
              <a:rPr lang="uk-UA" dirty="0" smtClean="0"/>
              <a:t>           </a:t>
            </a:r>
            <a:r>
              <a:rPr lang="uk-UA" dirty="0" err="1" smtClean="0"/>
              <a:t>помню</a:t>
            </a:r>
            <a:r>
              <a:rPr lang="uk-UA" dirty="0" smtClean="0"/>
              <a:t>…   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10150" y="3270485"/>
            <a:ext cx="3454400" cy="165576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Великая Отечественная война в истории моей семьи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Красильников Игнат Александрович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Руководитель: </a:t>
            </a:r>
            <a:r>
              <a:rPr lang="ru-RU" dirty="0" err="1" smtClean="0">
                <a:solidFill>
                  <a:schemeClr val="bg1"/>
                </a:solidFill>
              </a:rPr>
              <a:t>Косинова</a:t>
            </a:r>
            <a:r>
              <a:rPr lang="ru-RU" dirty="0" smtClean="0">
                <a:solidFill>
                  <a:schemeClr val="bg1"/>
                </a:solidFill>
              </a:rPr>
              <a:t> Оксана Александровна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1" y="779859"/>
            <a:ext cx="415834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Муниципальное бюджетное дошкольное образовательное учреждение д/с №26 </a:t>
            </a:r>
            <a:r>
              <a:rPr lang="ru-RU" b="1" dirty="0" err="1" smtClean="0">
                <a:solidFill>
                  <a:schemeClr val="bg1"/>
                </a:solidFill>
              </a:rPr>
              <a:t>п.Венцы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Офицеры - От героев былых времён_(Audio-VK4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36225" y="5321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6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53364" y="1118888"/>
            <a:ext cx="78867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/>
                <a:ea typeface="Calibri"/>
                <a:cs typeface="Times New Roman"/>
              </a:rPr>
              <a:t>У нас хранится фотография прадеда с его фронтовыми товарищами, на обратной стороне которой он своей рукой написал для своей Дуси несколько строк.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3" y="2148900"/>
            <a:ext cx="4119434" cy="3176861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572" y="2679892"/>
            <a:ext cx="3886200" cy="3164853"/>
          </a:xfrm>
        </p:spPr>
      </p:pic>
    </p:spTree>
    <p:extLst>
      <p:ext uri="{BB962C8B-B14F-4D97-AF65-F5344CB8AC3E}">
        <p14:creationId xmlns:p14="http://schemas.microsoft.com/office/powerpoint/2010/main" val="4113715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723472"/>
            <a:ext cx="78867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/>
                <a:ea typeface="Calibri"/>
                <a:cs typeface="Times New Roman"/>
              </a:rPr>
              <a:t>Моя бабушка, Ираида Юрьевна, побывала на родине прадеда в п. Каменском Увельского района Челябинской области, где установлен мемориал павшим воинам. Имя моего прадеда, как и сотен его земляков, высечено на камне</a:t>
            </a:r>
            <a:r>
              <a:rPr lang="ru-RU" sz="1800" i="1" dirty="0">
                <a:latin typeface="Times New Roman"/>
                <a:ea typeface="Calibri"/>
                <a:cs typeface="Times New Roman"/>
              </a:rPr>
              <a:t>. </a:t>
            </a:r>
            <a:r>
              <a:rPr lang="ru-RU" sz="1400" dirty="0">
                <a:ea typeface="Calibri"/>
                <a:cs typeface="Times New Roman"/>
              </a:rPr>
              <a:t/>
            </a:r>
            <a:br>
              <a:rPr lang="ru-RU" sz="1400" dirty="0">
                <a:ea typeface="Calibri"/>
                <a:cs typeface="Times New Roman"/>
              </a:rPr>
            </a:b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09" y="2000272"/>
            <a:ext cx="3886200" cy="29146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290" y="2889959"/>
            <a:ext cx="3886200" cy="2914650"/>
          </a:xfrm>
        </p:spPr>
      </p:pic>
    </p:spTree>
    <p:extLst>
      <p:ext uri="{BB962C8B-B14F-4D97-AF65-F5344CB8AC3E}">
        <p14:creationId xmlns:p14="http://schemas.microsoft.com/office/powerpoint/2010/main" val="67450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6164" y="1143602"/>
            <a:ext cx="4227555" cy="3020625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i="1" dirty="0">
                <a:latin typeface="Times New Roman"/>
                <a:ea typeface="Calibri"/>
                <a:cs typeface="Times New Roman"/>
              </a:rPr>
              <a:t>Когда я вырасту, я побываю в тех местах, где жил и сражался мой прадедушка, Авдеев Василий Васильевич. </a:t>
            </a:r>
            <a:r>
              <a:rPr lang="ru-RU" sz="1800" dirty="0">
                <a:ea typeface="Calibri"/>
                <a:cs typeface="Times New Roman"/>
              </a:rPr>
              <a:t/>
            </a:r>
            <a:br>
              <a:rPr lang="ru-RU" sz="1800" dirty="0">
                <a:ea typeface="Calibri"/>
                <a:cs typeface="Times New Roman"/>
              </a:rPr>
            </a:br>
            <a:endParaRPr lang="ru-RU" sz="1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077" y="1204549"/>
            <a:ext cx="3534692" cy="4712923"/>
          </a:xfrm>
        </p:spPr>
      </p:pic>
    </p:spTree>
    <p:extLst>
      <p:ext uri="{BB962C8B-B14F-4D97-AF65-F5344CB8AC3E}">
        <p14:creationId xmlns:p14="http://schemas.microsoft.com/office/powerpoint/2010/main" val="3668086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608716" y="408363"/>
            <a:ext cx="4337575" cy="1600200"/>
          </a:xfrm>
        </p:spPr>
        <p:txBody>
          <a:bodyPr>
            <a:normAutofit fontScale="9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i="1" dirty="0">
                <a:latin typeface="Times New Roman"/>
                <a:ea typeface="Calibri"/>
                <a:cs typeface="Times New Roman"/>
              </a:rPr>
              <a:t>В старину говорили, что на месте, где шли сражения, весной вырастают маки. Эти маки с кубанской земли – для тебя. Я тебя помню…</a:t>
            </a:r>
            <a:r>
              <a:rPr lang="ru-RU" sz="1400" dirty="0">
                <a:ea typeface="Calibri"/>
                <a:cs typeface="Times New Roman"/>
              </a:rPr>
              <a:t/>
            </a:r>
            <a:br>
              <a:rPr lang="ru-RU" sz="1400" dirty="0">
                <a:ea typeface="Calibri"/>
                <a:cs typeface="Times New Roman"/>
              </a:rPr>
            </a:br>
            <a:endParaRPr lang="ru-RU" sz="1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133" y="1706611"/>
            <a:ext cx="3262745" cy="4351713"/>
          </a:xfrm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98854" y="-37071"/>
            <a:ext cx="4769708" cy="6858000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i="1" u="sng" dirty="0">
                <a:latin typeface="Times New Roman"/>
                <a:ea typeface="Calibri"/>
                <a:cs typeface="Times New Roman"/>
              </a:rPr>
              <a:t> У обелиска</a:t>
            </a:r>
            <a:r>
              <a:rPr lang="ru-RU" sz="1100" b="1" i="1" dirty="0">
                <a:latin typeface="Times New Roman"/>
                <a:ea typeface="Calibri"/>
                <a:cs typeface="Times New Roman"/>
              </a:rPr>
              <a:t>. </a:t>
            </a:r>
            <a:endParaRPr lang="ru-RU" sz="1100" dirty="0" smtClean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i="1" dirty="0" smtClean="0">
                <a:latin typeface="Times New Roman"/>
                <a:ea typeface="Calibri"/>
                <a:cs typeface="Times New Roman"/>
              </a:rPr>
              <a:t>Майский </a:t>
            </a:r>
            <a:r>
              <a:rPr lang="ru-RU" sz="1200" i="1" dirty="0">
                <a:latin typeface="Times New Roman"/>
                <a:ea typeface="Calibri"/>
                <a:cs typeface="Times New Roman"/>
              </a:rPr>
              <a:t>день и солнечное </a:t>
            </a:r>
            <a:r>
              <a:rPr lang="ru-RU" sz="1200" i="1" dirty="0" smtClean="0">
                <a:latin typeface="Times New Roman"/>
                <a:ea typeface="Calibri"/>
                <a:cs typeface="Times New Roman"/>
              </a:rPr>
              <a:t>утро.</a:t>
            </a:r>
            <a:r>
              <a:rPr lang="ru-RU" sz="1200" dirty="0" smtClean="0">
                <a:ea typeface="Calibri"/>
                <a:cs typeface="Times New Roman"/>
              </a:rPr>
              <a:t> </a:t>
            </a:r>
            <a:r>
              <a:rPr lang="ru-RU" sz="1200" i="1" dirty="0" smtClean="0">
                <a:latin typeface="Times New Roman"/>
                <a:ea typeface="Calibri"/>
                <a:cs typeface="Times New Roman"/>
              </a:rPr>
              <a:t>День </a:t>
            </a:r>
            <a:r>
              <a:rPr lang="ru-RU" sz="1200" i="1" dirty="0">
                <a:latin typeface="Times New Roman"/>
                <a:ea typeface="Calibri"/>
                <a:cs typeface="Times New Roman"/>
              </a:rPr>
              <a:t>Победы празднует </a:t>
            </a:r>
            <a:r>
              <a:rPr lang="ru-RU" sz="1200" i="1" dirty="0" smtClean="0">
                <a:latin typeface="Times New Roman"/>
                <a:ea typeface="Calibri"/>
                <a:cs typeface="Times New Roman"/>
              </a:rPr>
              <a:t>страна.</a:t>
            </a:r>
            <a:endParaRPr lang="ru-RU" sz="1200" dirty="0" smtClean="0">
              <a:ea typeface="Calibri"/>
              <a:cs typeface="Times New Roman"/>
            </a:endParaRPr>
          </a:p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ru-RU" sz="1200" i="1" dirty="0" smtClean="0">
                <a:latin typeface="Times New Roman"/>
                <a:ea typeface="Calibri"/>
                <a:cs typeface="Times New Roman"/>
              </a:rPr>
              <a:t>Я </a:t>
            </a:r>
            <a:r>
              <a:rPr lang="ru-RU" sz="1200" i="1" dirty="0">
                <a:latin typeface="Times New Roman"/>
                <a:ea typeface="Calibri"/>
                <a:cs typeface="Times New Roman"/>
              </a:rPr>
              <a:t>стою сейчас с портретом деда </a:t>
            </a:r>
            <a:r>
              <a:rPr lang="ru-RU" sz="1200" i="1" dirty="0" smtClean="0">
                <a:latin typeface="Times New Roman"/>
                <a:ea typeface="Calibri"/>
                <a:cs typeface="Times New Roman"/>
              </a:rPr>
              <a:t>–</a:t>
            </a:r>
            <a:r>
              <a:rPr lang="ru-RU" sz="1200" dirty="0" smtClean="0">
                <a:ea typeface="Calibri"/>
                <a:cs typeface="Times New Roman"/>
              </a:rPr>
              <a:t> </a:t>
            </a:r>
            <a:r>
              <a:rPr lang="ru-RU" sz="1200" i="1" dirty="0">
                <a:latin typeface="Times New Roman"/>
                <a:ea typeface="Calibri"/>
                <a:cs typeface="Times New Roman"/>
              </a:rPr>
              <a:t>д</a:t>
            </a:r>
            <a:r>
              <a:rPr lang="ru-RU" sz="1200" i="1" dirty="0" smtClean="0">
                <a:latin typeface="Times New Roman"/>
                <a:ea typeface="Calibri"/>
                <a:cs typeface="Times New Roman"/>
              </a:rPr>
              <a:t>ля </a:t>
            </a:r>
            <a:r>
              <a:rPr lang="ru-RU" sz="1200" i="1" dirty="0">
                <a:latin typeface="Times New Roman"/>
                <a:ea typeface="Calibri"/>
                <a:cs typeface="Times New Roman"/>
              </a:rPr>
              <a:t>него не кончилась война.</a:t>
            </a:r>
            <a:endParaRPr lang="ru-RU" sz="12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i="1" dirty="0">
                <a:latin typeface="Times New Roman"/>
                <a:ea typeface="Calibri"/>
                <a:cs typeface="Times New Roman"/>
              </a:rPr>
              <a:t>Похоронен был он в поле </a:t>
            </a:r>
            <a:r>
              <a:rPr lang="ru-RU" sz="1200" i="1" dirty="0" smtClean="0">
                <a:latin typeface="Times New Roman"/>
                <a:ea typeface="Calibri"/>
                <a:cs typeface="Times New Roman"/>
              </a:rPr>
              <a:t>чистом.</a:t>
            </a:r>
            <a:r>
              <a:rPr lang="ru-RU" sz="1200" dirty="0" smtClean="0">
                <a:ea typeface="Calibri"/>
                <a:cs typeface="Times New Roman"/>
              </a:rPr>
              <a:t> </a:t>
            </a:r>
            <a:r>
              <a:rPr lang="ru-RU" sz="1200" i="1" dirty="0" smtClean="0">
                <a:latin typeface="Times New Roman"/>
                <a:ea typeface="Calibri"/>
                <a:cs typeface="Times New Roman"/>
              </a:rPr>
              <a:t>У </a:t>
            </a:r>
            <a:r>
              <a:rPr lang="ru-RU" sz="1200" i="1" dirty="0">
                <a:latin typeface="Times New Roman"/>
                <a:ea typeface="Calibri"/>
                <a:cs typeface="Times New Roman"/>
              </a:rPr>
              <a:t>дороги травы шелестят.</a:t>
            </a:r>
            <a:endParaRPr lang="ru-RU" sz="12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i="1" dirty="0">
                <a:latin typeface="Times New Roman"/>
                <a:ea typeface="Calibri"/>
                <a:cs typeface="Times New Roman"/>
              </a:rPr>
              <a:t>И его звезда над </a:t>
            </a:r>
            <a:r>
              <a:rPr lang="ru-RU" sz="1200" i="1" dirty="0" smtClean="0">
                <a:latin typeface="Times New Roman"/>
                <a:ea typeface="Calibri"/>
                <a:cs typeface="Times New Roman"/>
              </a:rPr>
              <a:t>обелиском,</a:t>
            </a:r>
            <a:r>
              <a:rPr lang="ru-RU" sz="1200" dirty="0" smtClean="0">
                <a:ea typeface="Calibri"/>
                <a:cs typeface="Times New Roman"/>
              </a:rPr>
              <a:t> </a:t>
            </a:r>
            <a:r>
              <a:rPr lang="ru-RU" sz="1200" i="1" dirty="0">
                <a:latin typeface="Times New Roman"/>
                <a:ea typeface="Calibri"/>
                <a:cs typeface="Times New Roman"/>
              </a:rPr>
              <a:t>к</a:t>
            </a:r>
            <a:r>
              <a:rPr lang="ru-RU" sz="1200" i="1" dirty="0" smtClean="0">
                <a:latin typeface="Times New Roman"/>
                <a:ea typeface="Calibri"/>
                <a:cs typeface="Times New Roman"/>
              </a:rPr>
              <a:t>ак </a:t>
            </a:r>
            <a:r>
              <a:rPr lang="ru-RU" sz="1200" i="1" dirty="0">
                <a:latin typeface="Times New Roman"/>
                <a:ea typeface="Calibri"/>
                <a:cs typeface="Times New Roman"/>
              </a:rPr>
              <a:t>у сотен молодых солдат.</a:t>
            </a:r>
            <a:endParaRPr lang="ru-RU" sz="12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i="1" dirty="0">
                <a:latin typeface="Times New Roman"/>
                <a:ea typeface="Calibri"/>
                <a:cs typeface="Times New Roman"/>
              </a:rPr>
              <a:t>Пол – России с боем </a:t>
            </a:r>
            <a:r>
              <a:rPr lang="ru-RU" sz="1200" i="1" dirty="0" smtClean="0">
                <a:latin typeface="Times New Roman"/>
                <a:ea typeface="Calibri"/>
                <a:cs typeface="Times New Roman"/>
              </a:rPr>
              <a:t>прошагали.</a:t>
            </a:r>
            <a:r>
              <a:rPr lang="ru-RU" sz="1200" dirty="0" smtClean="0">
                <a:ea typeface="Calibri"/>
                <a:cs typeface="Times New Roman"/>
              </a:rPr>
              <a:t> </a:t>
            </a:r>
            <a:r>
              <a:rPr lang="ru-RU" sz="1200" i="1" dirty="0" smtClean="0">
                <a:latin typeface="Times New Roman"/>
                <a:ea typeface="Calibri"/>
                <a:cs typeface="Times New Roman"/>
              </a:rPr>
              <a:t>Скоро </a:t>
            </a:r>
            <a:r>
              <a:rPr lang="ru-RU" sz="1200" i="1" dirty="0">
                <a:latin typeface="Times New Roman"/>
                <a:ea typeface="Calibri"/>
                <a:cs typeface="Times New Roman"/>
              </a:rPr>
              <a:t>– скоро уж конец войне.</a:t>
            </a:r>
            <a:endParaRPr lang="ru-RU" sz="12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i="1" dirty="0">
                <a:latin typeface="Times New Roman"/>
                <a:ea typeface="Calibri"/>
                <a:cs typeface="Times New Roman"/>
              </a:rPr>
              <a:t>Каждый день победу </a:t>
            </a:r>
            <a:r>
              <a:rPr lang="ru-RU" sz="1200" i="1" dirty="0" smtClean="0">
                <a:latin typeface="Times New Roman"/>
                <a:ea typeface="Calibri"/>
                <a:cs typeface="Times New Roman"/>
              </a:rPr>
              <a:t>приближали.</a:t>
            </a:r>
            <a:r>
              <a:rPr lang="ru-RU" sz="1200" dirty="0" smtClean="0">
                <a:ea typeface="Calibri"/>
                <a:cs typeface="Times New Roman"/>
              </a:rPr>
              <a:t> </a:t>
            </a:r>
            <a:r>
              <a:rPr lang="ru-RU" sz="1200" i="1" dirty="0" smtClean="0">
                <a:latin typeface="Times New Roman"/>
                <a:ea typeface="Calibri"/>
                <a:cs typeface="Times New Roman"/>
              </a:rPr>
              <a:t>Жить </a:t>
            </a:r>
            <a:r>
              <a:rPr lang="ru-RU" sz="1200" i="1" dirty="0">
                <a:latin typeface="Times New Roman"/>
                <a:ea typeface="Calibri"/>
                <a:cs typeface="Times New Roman"/>
              </a:rPr>
              <a:t>хотелось каждому вдвойне.</a:t>
            </a:r>
            <a:endParaRPr lang="ru-RU" sz="12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i="1" dirty="0">
                <a:latin typeface="Times New Roman"/>
                <a:ea typeface="Calibri"/>
                <a:cs typeface="Times New Roman"/>
              </a:rPr>
              <a:t>Снова бой. И вот вдали от </a:t>
            </a:r>
            <a:r>
              <a:rPr lang="ru-RU" sz="1200" i="1" dirty="0" smtClean="0">
                <a:latin typeface="Times New Roman"/>
                <a:ea typeface="Calibri"/>
                <a:cs typeface="Times New Roman"/>
              </a:rPr>
              <a:t>дома,</a:t>
            </a:r>
            <a:r>
              <a:rPr lang="ru-RU" sz="1200" dirty="0" smtClean="0">
                <a:ea typeface="Calibri"/>
                <a:cs typeface="Times New Roman"/>
              </a:rPr>
              <a:t> </a:t>
            </a:r>
            <a:r>
              <a:rPr lang="ru-RU" sz="1200" i="1" dirty="0">
                <a:latin typeface="Times New Roman"/>
                <a:ea typeface="Calibri"/>
                <a:cs typeface="Times New Roman"/>
              </a:rPr>
              <a:t>г</a:t>
            </a:r>
            <a:r>
              <a:rPr lang="ru-RU" sz="1200" i="1" dirty="0" smtClean="0">
                <a:latin typeface="Times New Roman"/>
                <a:ea typeface="Calibri"/>
                <a:cs typeface="Times New Roman"/>
              </a:rPr>
              <a:t>де </a:t>
            </a:r>
            <a:r>
              <a:rPr lang="ru-RU" sz="1200" i="1" dirty="0">
                <a:latin typeface="Times New Roman"/>
                <a:ea typeface="Calibri"/>
                <a:cs typeface="Times New Roman"/>
              </a:rPr>
              <a:t>его родной надежный тыл,</a:t>
            </a:r>
            <a:endParaRPr lang="ru-RU" sz="12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i="1" dirty="0">
                <a:latin typeface="Times New Roman"/>
                <a:ea typeface="Calibri"/>
                <a:cs typeface="Times New Roman"/>
              </a:rPr>
              <a:t>Пал солдат на холмик </a:t>
            </a:r>
            <a:r>
              <a:rPr lang="ru-RU" sz="1200" i="1" dirty="0" smtClean="0">
                <a:latin typeface="Times New Roman"/>
                <a:ea typeface="Calibri"/>
                <a:cs typeface="Times New Roman"/>
              </a:rPr>
              <a:t>незнакомый,</a:t>
            </a:r>
            <a:r>
              <a:rPr lang="ru-RU" sz="1200" dirty="0" smtClean="0">
                <a:ea typeface="Calibri"/>
                <a:cs typeface="Times New Roman"/>
              </a:rPr>
              <a:t> </a:t>
            </a:r>
            <a:r>
              <a:rPr lang="ru-RU" sz="1200" i="1" dirty="0">
                <a:latin typeface="Times New Roman"/>
                <a:ea typeface="Calibri"/>
                <a:cs typeface="Times New Roman"/>
              </a:rPr>
              <a:t>г</a:t>
            </a:r>
            <a:r>
              <a:rPr lang="ru-RU" sz="1200" i="1" dirty="0" smtClean="0">
                <a:latin typeface="Times New Roman"/>
                <a:ea typeface="Calibri"/>
                <a:cs typeface="Times New Roman"/>
              </a:rPr>
              <a:t>рудью </a:t>
            </a:r>
            <a:r>
              <a:rPr lang="ru-RU" sz="1200" i="1" dirty="0">
                <a:latin typeface="Times New Roman"/>
                <a:ea typeface="Calibri"/>
                <a:cs typeface="Times New Roman"/>
              </a:rPr>
              <a:t>землю русскую прикрыл.</a:t>
            </a:r>
            <a:endParaRPr lang="ru-RU" sz="12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i="1" dirty="0">
                <a:latin typeface="Times New Roman"/>
                <a:ea typeface="Calibri"/>
                <a:cs typeface="Times New Roman"/>
              </a:rPr>
              <a:t>Сколько их, таких вот </a:t>
            </a:r>
            <a:r>
              <a:rPr lang="ru-RU" sz="1200" i="1" dirty="0" smtClean="0">
                <a:latin typeface="Times New Roman"/>
                <a:ea typeface="Calibri"/>
                <a:cs typeface="Times New Roman"/>
              </a:rPr>
              <a:t>обелисков,</a:t>
            </a:r>
            <a:r>
              <a:rPr lang="ru-RU" sz="1200" dirty="0" smtClean="0">
                <a:ea typeface="Calibri"/>
                <a:cs typeface="Times New Roman"/>
              </a:rPr>
              <a:t> </a:t>
            </a:r>
            <a:r>
              <a:rPr lang="ru-RU" sz="1200" i="1" dirty="0">
                <a:latin typeface="Times New Roman"/>
                <a:ea typeface="Calibri"/>
                <a:cs typeface="Times New Roman"/>
              </a:rPr>
              <a:t>т</a:t>
            </a:r>
            <a:r>
              <a:rPr lang="ru-RU" sz="1200" i="1" dirty="0" smtClean="0">
                <a:latin typeface="Times New Roman"/>
                <a:ea typeface="Calibri"/>
                <a:cs typeface="Times New Roman"/>
              </a:rPr>
              <a:t>ой </a:t>
            </a:r>
            <a:r>
              <a:rPr lang="ru-RU" sz="1200" i="1" dirty="0">
                <a:latin typeface="Times New Roman"/>
                <a:ea typeface="Calibri"/>
                <a:cs typeface="Times New Roman"/>
              </a:rPr>
              <a:t>далекой и святой войны.</a:t>
            </a:r>
            <a:endParaRPr lang="ru-RU" sz="12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i="1" dirty="0">
                <a:latin typeface="Times New Roman"/>
                <a:ea typeface="Calibri"/>
                <a:cs typeface="Times New Roman"/>
              </a:rPr>
              <a:t>Поклонюсь им в пояс низко – </a:t>
            </a:r>
            <a:r>
              <a:rPr lang="ru-RU" sz="1200" i="1" dirty="0" smtClean="0">
                <a:latin typeface="Times New Roman"/>
                <a:ea typeface="Calibri"/>
                <a:cs typeface="Times New Roman"/>
              </a:rPr>
              <a:t>низко.</a:t>
            </a:r>
            <a:r>
              <a:rPr lang="ru-RU" sz="1200" dirty="0" smtClean="0">
                <a:ea typeface="Calibri"/>
                <a:cs typeface="Times New Roman"/>
              </a:rPr>
              <a:t> </a:t>
            </a:r>
            <a:r>
              <a:rPr lang="ru-RU" sz="1200" i="1" dirty="0" smtClean="0">
                <a:latin typeface="Times New Roman"/>
                <a:ea typeface="Calibri"/>
                <a:cs typeface="Times New Roman"/>
              </a:rPr>
              <a:t>Вы </a:t>
            </a:r>
            <a:r>
              <a:rPr lang="ru-RU" sz="1200" i="1" dirty="0">
                <a:latin typeface="Times New Roman"/>
                <a:ea typeface="Calibri"/>
                <a:cs typeface="Times New Roman"/>
              </a:rPr>
              <a:t>погибли, чтобы жили мы! </a:t>
            </a:r>
            <a:endParaRPr lang="ru-RU" sz="1200" dirty="0"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1100" b="1" i="1" dirty="0">
                <a:latin typeface="Times New Roman"/>
                <a:ea typeface="Calibri"/>
                <a:cs typeface="Times New Roman"/>
              </a:rPr>
              <a:t>08.05.2020 г. </a:t>
            </a:r>
            <a:r>
              <a:rPr lang="ru-RU" sz="1100" b="1" i="1" dirty="0" smtClean="0">
                <a:ea typeface="Calibri"/>
                <a:cs typeface="Times New Roman"/>
              </a:rPr>
              <a:t> </a:t>
            </a:r>
            <a:r>
              <a:rPr lang="ru-RU" sz="1100" b="1" i="1" dirty="0" err="1" smtClean="0">
                <a:latin typeface="Times New Roman"/>
                <a:ea typeface="Calibri"/>
                <a:cs typeface="Times New Roman"/>
              </a:rPr>
              <a:t>Косинова</a:t>
            </a:r>
            <a:r>
              <a:rPr lang="ru-RU" sz="1100" b="1" i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100" b="1" i="1" dirty="0">
                <a:latin typeface="Times New Roman"/>
                <a:ea typeface="Calibri"/>
                <a:cs typeface="Times New Roman"/>
              </a:rPr>
              <a:t>О.А.</a:t>
            </a:r>
            <a:endParaRPr lang="ru-RU" sz="1100" b="1" i="1" dirty="0"/>
          </a:p>
        </p:txBody>
      </p:sp>
    </p:spTree>
    <p:extLst>
      <p:ext uri="{BB962C8B-B14F-4D97-AF65-F5344CB8AC3E}">
        <p14:creationId xmlns:p14="http://schemas.microsoft.com/office/powerpoint/2010/main" val="1549392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3364" y="402195"/>
            <a:ext cx="7886700" cy="1325563"/>
          </a:xfrm>
          <a:ln>
            <a:noFill/>
          </a:ln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Меня зовут Красильников Игнат. Мне 5 лет. В нашей семье есть свой герой, защищавший нашу Родину в годы Великой Отечественной войны. Долгое время мы ничего не знали о нем. Только в этом году нам удалось найти своего героя и узнать его историю</a:t>
            </a:r>
            <a:r>
              <a:rPr lang="ru-RU" sz="1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ru-RU" sz="1400" dirty="0">
                <a:solidFill>
                  <a:schemeClr val="bg1"/>
                </a:solidFill>
                <a:ea typeface="Calibri"/>
                <a:cs typeface="Times New Roman"/>
              </a:rPr>
              <a:t/>
            </a:r>
            <a:br>
              <a:rPr lang="ru-RU" sz="1400" dirty="0">
                <a:solidFill>
                  <a:schemeClr val="bg1"/>
                </a:solidFill>
                <a:ea typeface="Calibri"/>
                <a:cs typeface="Times New Roman"/>
              </a:rPr>
            </a:b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98" y="1825625"/>
            <a:ext cx="3263503" cy="435133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49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915762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9925" y="426910"/>
            <a:ext cx="3671501" cy="3922669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i="1" dirty="0">
                <a:latin typeface="Times New Roman"/>
                <a:ea typeface="Calibri"/>
                <a:cs typeface="Times New Roman"/>
              </a:rPr>
              <a:t>Зовут его Авдеев Василий Васильевич, 1907 г. р. Родился он на Украине, в Харьковской области, с. Иваново. До войны жил в Челябинской области, откуда и был призван на защиту Родины в 1941 г. </a:t>
            </a:r>
            <a:r>
              <a:rPr lang="ru-RU" sz="1800" dirty="0">
                <a:ea typeface="Calibri"/>
                <a:cs typeface="Times New Roman"/>
              </a:rPr>
              <a:t/>
            </a:r>
            <a:br>
              <a:rPr lang="ru-RU" sz="1800" dirty="0">
                <a:ea typeface="Calibri"/>
                <a:cs typeface="Times New Roman"/>
              </a:rPr>
            </a:b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130" y="1075038"/>
            <a:ext cx="3695330" cy="4990713"/>
          </a:xfrm>
        </p:spPr>
      </p:pic>
    </p:spTree>
    <p:extLst>
      <p:ext uri="{BB962C8B-B14F-4D97-AF65-F5344CB8AC3E}">
        <p14:creationId xmlns:p14="http://schemas.microsoft.com/office/powerpoint/2010/main" val="15923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6656" y="945892"/>
            <a:ext cx="7886700" cy="1325563"/>
          </a:xfrm>
        </p:spPr>
        <p:txBody>
          <a:bodyPr>
            <a:normAutofit fontScale="9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/>
                <a:ea typeface="Calibri"/>
                <a:cs typeface="Times New Roman"/>
              </a:rPr>
              <a:t>Мой прадед воевал с первых дней войны в составе 52 стрелкового полка. Сначала он проделал долгий путь из Челябинска до Карело-Финской ССР, где уже </a:t>
            </a:r>
            <a:r>
              <a:rPr lang="ru-RU" sz="2000" i="1" dirty="0" smtClean="0">
                <a:latin typeface="Times New Roman"/>
                <a:ea typeface="Calibri"/>
                <a:cs typeface="Times New Roman"/>
              </a:rPr>
              <a:t>шли </a:t>
            </a:r>
            <a:r>
              <a:rPr lang="ru-RU" sz="2000" i="1" dirty="0">
                <a:latin typeface="Times New Roman"/>
                <a:ea typeface="Calibri"/>
                <a:cs typeface="Times New Roman"/>
              </a:rPr>
              <a:t>бои. Это был июнь 1941 года. 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988" y="2017927"/>
            <a:ext cx="5753871" cy="422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54071" y="1878227"/>
            <a:ext cx="5932788" cy="4261666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251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036" y="772899"/>
            <a:ext cx="7886700" cy="1325563"/>
          </a:xfrm>
        </p:spPr>
        <p:txBody>
          <a:bodyPr>
            <a:normAutofit fontScale="9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/>
                <a:ea typeface="Calibri"/>
                <a:cs typeface="Times New Roman"/>
              </a:rPr>
              <a:t>В июле 1941 г. воевал на берегу Ладожского озера, а в октябре полк уже вел сражения на Смоленской земле, под Вязьмой, затем снова в Медвежьегорском районе – в ноябре 1941 года. 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82" y="1963845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726" y="1940009"/>
            <a:ext cx="3325512" cy="436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1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3363" y="476337"/>
            <a:ext cx="7886700" cy="1325563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i="1" dirty="0">
                <a:latin typeface="Times New Roman"/>
                <a:ea typeface="Calibri"/>
                <a:cs typeface="Times New Roman"/>
              </a:rPr>
              <a:t>В 1942 г. прадед воевал в Новгородской, Смоленской областях, в октябре 43-его – на Украине, в Вышгороде, Киеве. Зимой 44-го года участвовал в боях на Днепре. Далее полк следовал через Белоруссию в Псков, где прадед сражался в апреле 1944г.  </a:t>
            </a:r>
            <a:r>
              <a:rPr lang="ru-RU" sz="1400" dirty="0">
                <a:ea typeface="Calibri"/>
                <a:cs typeface="Times New Roman"/>
              </a:rPr>
              <a:t/>
            </a:r>
            <a:br>
              <a:rPr lang="ru-RU" sz="1400" dirty="0">
                <a:ea typeface="Calibri"/>
                <a:cs typeface="Times New Roman"/>
              </a:rPr>
            </a:br>
            <a:endParaRPr lang="ru-RU" sz="1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98" y="1825625"/>
            <a:ext cx="3263503" cy="435133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49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659640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68411" y="210065"/>
            <a:ext cx="8095220" cy="1628905"/>
          </a:xfrm>
        </p:spPr>
        <p:txBody>
          <a:bodyPr>
            <a:normAutofit fontScale="9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/>
                <a:ea typeface="Calibri"/>
                <a:cs typeface="Times New Roman"/>
              </a:rPr>
              <a:t>Весной 1944 года мой прадедушка воевал  в Карело-Финской ССР. Их 52 стрелковый полк шаг за шагом отвоевывал каждую пядь русской земли. Особенно жестокими были бои в июле 44-го. 17 июля 1944 года в одном из таких сражений сержант Авдеев В. В. был убит. Похоронен недалеко от </a:t>
            </a:r>
            <a:r>
              <a:rPr lang="ru-RU" sz="2000" i="1" dirty="0" err="1">
                <a:latin typeface="Times New Roman"/>
                <a:ea typeface="Calibri"/>
                <a:cs typeface="Times New Roman"/>
              </a:rPr>
              <a:t>п.Поросозеро</a:t>
            </a:r>
            <a:r>
              <a:rPr lang="ru-RU" sz="2000" i="1" dirty="0">
                <a:latin typeface="Times New Roman"/>
                <a:ea typeface="Calibri"/>
                <a:cs typeface="Times New Roman"/>
              </a:rPr>
              <a:t>, в 70 м. от дороги Поросозеро – </a:t>
            </a:r>
            <a:r>
              <a:rPr lang="ru-RU" sz="2000" i="1" dirty="0" err="1">
                <a:latin typeface="Times New Roman"/>
                <a:ea typeface="Calibri"/>
                <a:cs typeface="Times New Roman"/>
              </a:rPr>
              <a:t>Кудом</a:t>
            </a:r>
            <a:r>
              <a:rPr lang="ru-RU" sz="20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800" i="1" dirty="0">
                <a:latin typeface="Times New Roman"/>
                <a:ea typeface="Calibri"/>
                <a:cs typeface="Times New Roman"/>
              </a:rPr>
              <a:t>-  Губа.</a:t>
            </a:r>
            <a:r>
              <a:rPr lang="ru-RU" sz="1600" i="1" dirty="0">
                <a:latin typeface="Times New Roman"/>
                <a:ea typeface="Calibri"/>
                <a:cs typeface="Times New Roman"/>
              </a:rPr>
              <a:t>  </a:t>
            </a:r>
            <a:r>
              <a:rPr lang="ru-RU" sz="1200" dirty="0">
                <a:ea typeface="Calibri"/>
                <a:cs typeface="Times New Roman"/>
              </a:rPr>
              <a:t/>
            </a:r>
            <a:br>
              <a:rPr lang="ru-RU" sz="1200" dirty="0">
                <a:ea typeface="Calibri"/>
                <a:cs typeface="Times New Roman"/>
              </a:rPr>
            </a:br>
            <a:endParaRPr lang="ru-RU" sz="16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98" y="1825625"/>
            <a:ext cx="3263503" cy="4351338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49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813493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76932" y="649331"/>
            <a:ext cx="7886700" cy="1325563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i="1" dirty="0">
                <a:latin typeface="Times New Roman"/>
                <a:ea typeface="Calibri"/>
                <a:cs typeface="Times New Roman"/>
              </a:rPr>
              <a:t>Единственное, что осталось от прадеда – это похоронка, которую получила моя прабабушка Евдокия, Дуся – так называл ее прадед</a:t>
            </a:r>
            <a:r>
              <a:rPr lang="ru-RU" sz="2000" i="1" dirty="0">
                <a:latin typeface="Times New Roman"/>
                <a:ea typeface="Calibri"/>
                <a:cs typeface="Times New Roman"/>
              </a:rPr>
              <a:t>. 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98" y="1825625"/>
            <a:ext cx="3263503" cy="435133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49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451344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8650" y="735829"/>
            <a:ext cx="7886700" cy="1325563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i="1" dirty="0">
                <a:latin typeface="Times New Roman"/>
                <a:ea typeface="Calibri"/>
                <a:cs typeface="Times New Roman"/>
              </a:rPr>
              <a:t>Документ времен Великой Отечественной войны, в котором сержант Авдеев Василий Васильевич числится среди погибших. </a:t>
            </a:r>
            <a:r>
              <a:rPr lang="ru-RU" sz="1800" dirty="0">
                <a:ea typeface="Calibri"/>
                <a:cs typeface="Times New Roman"/>
              </a:rPr>
              <a:t/>
            </a:r>
            <a:br>
              <a:rPr lang="ru-RU" sz="1800" dirty="0">
                <a:ea typeface="Calibri"/>
                <a:cs typeface="Times New Roman"/>
              </a:rPr>
            </a:br>
            <a:endParaRPr lang="ru-RU" sz="1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114" y="1825625"/>
            <a:ext cx="5375424" cy="4079223"/>
          </a:xfrm>
        </p:spPr>
      </p:pic>
    </p:spTree>
    <p:extLst>
      <p:ext uri="{BB962C8B-B14F-4D97-AF65-F5344CB8AC3E}">
        <p14:creationId xmlns:p14="http://schemas.microsoft.com/office/powerpoint/2010/main" val="79464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</TotalTime>
  <Words>592</Words>
  <Application>Microsoft Office PowerPoint</Application>
  <PresentationFormat>Экран (4:3)</PresentationFormat>
  <Paragraphs>29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Office Theme</vt:lpstr>
      <vt:lpstr>                                                  Я тебя           помню…     </vt:lpstr>
      <vt:lpstr>Меня зовут Красильников Игнат. Мне 5 лет. В нашей семье есть свой герой, защищавший нашу Родину в годы Великой Отечественной войны. Долгое время мы ничего не знали о нем. Только в этом году нам удалось найти своего героя и узнать его историю.  </vt:lpstr>
      <vt:lpstr>Зовут его Авдеев Василий Васильевич, 1907 г. р. Родился он на Украине, в Харьковской области, с. Иваново. До войны жил в Челябинской области, откуда и был призван на защиту Родины в 1941 г.  </vt:lpstr>
      <vt:lpstr>Мой прадед воевал с первых дней войны в составе 52 стрелкового полка. Сначала он проделал долгий путь из Челябинска до Карело-Финской ССР, где уже шли бои. Это был июнь 1941 года.  </vt:lpstr>
      <vt:lpstr>В июле 1941 г. воевал на берегу Ладожского озера, а в октябре полк уже вел сражения на Смоленской земле, под Вязьмой, затем снова в Медвежьегорском районе – в ноябре 1941 года.  </vt:lpstr>
      <vt:lpstr>В 1942 г. прадед воевал в Новгородской, Смоленской областях, в октябре 43-его – на Украине, в Вышгороде, Киеве. Зимой 44-го года участвовал в боях на Днепре. Далее полк следовал через Белоруссию в Псков, где прадед сражался в апреле 1944г.   </vt:lpstr>
      <vt:lpstr>Весной 1944 года мой прадедушка воевал  в Карело-Финской ССР. Их 52 стрелковый полк шаг за шагом отвоевывал каждую пядь русской земли. Особенно жестокими были бои в июле 44-го. 17 июля 1944 года в одном из таких сражений сержант Авдеев В. В. был убит. Похоронен недалеко от п.Поросозеро, в 70 м. от дороги Поросозеро – Кудом -  Губа.   </vt:lpstr>
      <vt:lpstr>Единственное, что осталось от прадеда – это похоронка, которую получила моя прабабушка Евдокия, Дуся – так называл ее прадед.  </vt:lpstr>
      <vt:lpstr>Документ времен Великой Отечественной войны, в котором сержант Авдеев Василий Васильевич числится среди погибших.  </vt:lpstr>
      <vt:lpstr>У нас хранится фотография прадеда с его фронтовыми товарищами, на обратной стороне которой он своей рукой написал для своей Дуси несколько строк. </vt:lpstr>
      <vt:lpstr>Моя бабушка, Ираида Юрьевна, побывала на родине прадеда в п. Каменском Увельского района Челябинской области, где установлен мемориал павшим воинам. Имя моего прадеда, как и сотен его земляков, высечено на камне.  </vt:lpstr>
      <vt:lpstr>Когда я вырасту, я побываю в тех местах, где жил и сражался мой прадедушка, Авдеев Василий Васильевич.  </vt:lpstr>
      <vt:lpstr>В старину говорили, что на месте, где шли сражения, весной вырастают маки. Эти маки с кубанской земли – для тебя. Я тебя помню…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 Днем Победы!</dc:title>
  <dc:creator>pptforschool.ru</dc:creator>
  <cp:lastModifiedBy>Марина Анатольевна</cp:lastModifiedBy>
  <cp:revision>13</cp:revision>
  <dcterms:created xsi:type="dcterms:W3CDTF">2018-05-04T07:01:57Z</dcterms:created>
  <dcterms:modified xsi:type="dcterms:W3CDTF">2020-05-14T16:26:52Z</dcterms:modified>
</cp:coreProperties>
</file>